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7"/>
  </p:notesMasterIdLst>
  <p:sldIdLst>
    <p:sldId id="256" r:id="rId5"/>
    <p:sldId id="257" r:id="rId6"/>
    <p:sldId id="309" r:id="rId7"/>
    <p:sldId id="310" r:id="rId8"/>
    <p:sldId id="258" r:id="rId9"/>
    <p:sldId id="318" r:id="rId10"/>
    <p:sldId id="303" r:id="rId11"/>
    <p:sldId id="307" r:id="rId12"/>
    <p:sldId id="313" r:id="rId13"/>
    <p:sldId id="319" r:id="rId14"/>
    <p:sldId id="321" r:id="rId15"/>
    <p:sldId id="311" r:id="rId16"/>
    <p:sldId id="322" r:id="rId17"/>
    <p:sldId id="323" r:id="rId18"/>
    <p:sldId id="324" r:id="rId19"/>
    <p:sldId id="268" r:id="rId20"/>
    <p:sldId id="315" r:id="rId21"/>
    <p:sldId id="316" r:id="rId22"/>
    <p:sldId id="317" r:id="rId23"/>
    <p:sldId id="277" r:id="rId24"/>
    <p:sldId id="326" r:id="rId25"/>
    <p:sldId id="30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Encode Sans" panose="020B0604020202020204" charset="0"/>
      <p:regular r:id="rId33"/>
      <p:bold r:id="rId34"/>
    </p:embeddedFont>
    <p:embeddedFont>
      <p:font typeface="Garamond" panose="02020404030301010803" pitchFamily="18" charset="0"/>
      <p:regular r:id="rId35"/>
      <p:bold r:id="rId36"/>
      <p:italic r:id="rId37"/>
    </p:embeddedFont>
    <p:embeddedFont>
      <p:font typeface="Roboto" panose="020B0604020202020204" pitchFamily="2" charset="0"/>
      <p:regular r:id="rId38"/>
      <p:bold r:id="rId39"/>
      <p:italic r:id="rId40"/>
      <p:boldItalic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462904-01AF-A585-0E45-B8D669B72892}" name="Elmali, Siham" initials="ES" userId="S::selmali3@gatech.edu::00d30ecf-c4c9-4ce0-a2a7-26095e54b648" providerId="AD"/>
  <p188:author id="{14F153A6-6F86-BB8E-1AAA-FC11808CF36B}" name="Moussa Abdrabo, Hassan A" initials="MAHA" userId="Moussa Abdrabo, Hassan A" providerId="None"/>
  <p188:author id="{33C910D2-14CA-6B33-D2EE-E2BB9761B25E}" name="Elmali, Siham" initials="ES" userId="Elmali, Siha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CDA"/>
    <a:srgbClr val="93897B"/>
    <a:srgbClr val="EAEAEA"/>
    <a:srgbClr val="180C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E8004-448D-4E77-B679-BC5484E75328}" v="12" dt="2022-11-13T04:00:37.945"/>
  </p1510:revLst>
</p1510:revInfo>
</file>

<file path=ppt/tableStyles.xml><?xml version="1.0" encoding="utf-8"?>
<a:tblStyleLst xmlns:a="http://schemas.openxmlformats.org/drawingml/2006/main" def="{38F704C0-5CE3-48AE-80A8-A81989370F02}">
  <a:tblStyle styleId="{38F704C0-5CE3-48AE-80A8-A81989370F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85194" autoAdjust="0"/>
  </p:normalViewPr>
  <p:slideViewPr>
    <p:cSldViewPr snapToGrid="0">
      <p:cViewPr varScale="1">
        <p:scale>
          <a:sx n="36" d="100"/>
          <a:sy n="36" d="100"/>
        </p:scale>
        <p:origin x="58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mali, Siham" userId="00d30ecf-c4c9-4ce0-a2a7-26095e54b648" providerId="ADAL" clId="{F58E8004-448D-4E77-B679-BC5484E75328}"/>
    <pc:docChg chg="undo custSel modSld">
      <pc:chgData name="Elmali, Siham" userId="00d30ecf-c4c9-4ce0-a2a7-26095e54b648" providerId="ADAL" clId="{F58E8004-448D-4E77-B679-BC5484E75328}" dt="2023-02-04T19:12:22.441" v="322" actId="1076"/>
      <pc:docMkLst>
        <pc:docMk/>
      </pc:docMkLst>
      <pc:sldChg chg="modSp mod">
        <pc:chgData name="Elmali, Siham" userId="00d30ecf-c4c9-4ce0-a2a7-26095e54b648" providerId="ADAL" clId="{F58E8004-448D-4E77-B679-BC5484E75328}" dt="2022-11-13T04:11:51.405" v="319" actId="1076"/>
        <pc:sldMkLst>
          <pc:docMk/>
          <pc:sldMk cId="0" sldId="257"/>
        </pc:sldMkLst>
        <pc:spChg chg="mod">
          <ac:chgData name="Elmali, Siham" userId="00d30ecf-c4c9-4ce0-a2a7-26095e54b648" providerId="ADAL" clId="{F58E8004-448D-4E77-B679-BC5484E75328}" dt="2022-11-13T04:11:51.405" v="319" actId="1076"/>
          <ac:spMkLst>
            <pc:docMk/>
            <pc:sldMk cId="0" sldId="257"/>
            <ac:spMk id="3" creationId="{2663A230-4A85-49EC-B8FD-A4FF802A9C86}"/>
          </ac:spMkLst>
        </pc:spChg>
        <pc:spChg chg="mod">
          <ac:chgData name="Elmali, Siham" userId="00d30ecf-c4c9-4ce0-a2a7-26095e54b648" providerId="ADAL" clId="{F58E8004-448D-4E77-B679-BC5484E75328}" dt="2022-11-13T04:11:30.904" v="316" actId="1076"/>
          <ac:spMkLst>
            <pc:docMk/>
            <pc:sldMk cId="0" sldId="257"/>
            <ac:spMk id="240" creationId="{00000000-0000-0000-0000-000000000000}"/>
          </ac:spMkLst>
        </pc:spChg>
      </pc:sldChg>
      <pc:sldChg chg="modSp mod">
        <pc:chgData name="Elmali, Siham" userId="00d30ecf-c4c9-4ce0-a2a7-26095e54b648" providerId="ADAL" clId="{F58E8004-448D-4E77-B679-BC5484E75328}" dt="2022-11-13T03:18:42.113" v="87" actId="5793"/>
        <pc:sldMkLst>
          <pc:docMk/>
          <pc:sldMk cId="0" sldId="258"/>
        </pc:sldMkLst>
        <pc:spChg chg="mod">
          <ac:chgData name="Elmali, Siham" userId="00d30ecf-c4c9-4ce0-a2a7-26095e54b648" providerId="ADAL" clId="{F58E8004-448D-4E77-B679-BC5484E75328}" dt="2022-11-13T03:18:42.113" v="87" actId="5793"/>
          <ac:spMkLst>
            <pc:docMk/>
            <pc:sldMk cId="0" sldId="258"/>
            <ac:spMk id="21" creationId="{2F7C72B0-0C86-4D37-B3F4-637C7A6634B2}"/>
          </ac:spMkLst>
        </pc:spChg>
      </pc:sldChg>
      <pc:sldChg chg="modSp mod">
        <pc:chgData name="Elmali, Siham" userId="00d30ecf-c4c9-4ce0-a2a7-26095e54b648" providerId="ADAL" clId="{F58E8004-448D-4E77-B679-BC5484E75328}" dt="2022-11-13T03:57:35.952" v="313" actId="6549"/>
        <pc:sldMkLst>
          <pc:docMk/>
          <pc:sldMk cId="0" sldId="277"/>
        </pc:sldMkLst>
        <pc:spChg chg="mod">
          <ac:chgData name="Elmali, Siham" userId="00d30ecf-c4c9-4ce0-a2a7-26095e54b648" providerId="ADAL" clId="{F58E8004-448D-4E77-B679-BC5484E75328}" dt="2022-11-13T03:57:35.952" v="313" actId="6549"/>
          <ac:spMkLst>
            <pc:docMk/>
            <pc:sldMk cId="0" sldId="277"/>
            <ac:spMk id="2" creationId="{34372298-5511-4FCC-C2A7-1D41D27B29B2}"/>
          </ac:spMkLst>
        </pc:spChg>
      </pc:sldChg>
      <pc:sldChg chg="modSp mod">
        <pc:chgData name="Elmali, Siham" userId="00d30ecf-c4c9-4ce0-a2a7-26095e54b648" providerId="ADAL" clId="{F58E8004-448D-4E77-B679-BC5484E75328}" dt="2022-11-13T03:21:39.879" v="162" actId="20577"/>
        <pc:sldMkLst>
          <pc:docMk/>
          <pc:sldMk cId="2160081746" sldId="303"/>
        </pc:sldMkLst>
        <pc:spChg chg="mod">
          <ac:chgData name="Elmali, Siham" userId="00d30ecf-c4c9-4ce0-a2a7-26095e54b648" providerId="ADAL" clId="{F58E8004-448D-4E77-B679-BC5484E75328}" dt="2022-11-13T03:21:39.879" v="162" actId="20577"/>
          <ac:spMkLst>
            <pc:docMk/>
            <pc:sldMk cId="2160081746" sldId="303"/>
            <ac:spMk id="21" creationId="{2F7C72B0-0C86-4D37-B3F4-637C7A6634B2}"/>
          </ac:spMkLst>
        </pc:spChg>
      </pc:sldChg>
      <pc:sldChg chg="modSp mod">
        <pc:chgData name="Elmali, Siham" userId="00d30ecf-c4c9-4ce0-a2a7-26095e54b648" providerId="ADAL" clId="{F58E8004-448D-4E77-B679-BC5484E75328}" dt="2022-11-13T03:21:49.834" v="163" actId="14100"/>
        <pc:sldMkLst>
          <pc:docMk/>
          <pc:sldMk cId="4256539098" sldId="307"/>
        </pc:sldMkLst>
        <pc:picChg chg="mod">
          <ac:chgData name="Elmali, Siham" userId="00d30ecf-c4c9-4ce0-a2a7-26095e54b648" providerId="ADAL" clId="{F58E8004-448D-4E77-B679-BC5484E75328}" dt="2022-11-13T03:21:49.834" v="163" actId="14100"/>
          <ac:picMkLst>
            <pc:docMk/>
            <pc:sldMk cId="4256539098" sldId="307"/>
            <ac:picMk id="15" creationId="{263EE263-46A0-0044-5DFF-72CB7CB2B65B}"/>
          </ac:picMkLst>
        </pc:picChg>
      </pc:sldChg>
      <pc:sldChg chg="modSp mod">
        <pc:chgData name="Elmali, Siham" userId="00d30ecf-c4c9-4ce0-a2a7-26095e54b648" providerId="ADAL" clId="{F58E8004-448D-4E77-B679-BC5484E75328}" dt="2023-02-04T19:12:22.441" v="322" actId="1076"/>
        <pc:sldMkLst>
          <pc:docMk/>
          <pc:sldMk cId="534776354" sldId="309"/>
        </pc:sldMkLst>
        <pc:spChg chg="mod">
          <ac:chgData name="Elmali, Siham" userId="00d30ecf-c4c9-4ce0-a2a7-26095e54b648" providerId="ADAL" clId="{F58E8004-448D-4E77-B679-BC5484E75328}" dt="2023-02-04T19:12:22.441" v="322" actId="1076"/>
          <ac:spMkLst>
            <pc:docMk/>
            <pc:sldMk cId="534776354" sldId="309"/>
            <ac:spMk id="21" creationId="{2F7C72B0-0C86-4D37-B3F4-637C7A6634B2}"/>
          </ac:spMkLst>
        </pc:spChg>
      </pc:sldChg>
      <pc:sldChg chg="modSp mod">
        <pc:chgData name="Elmali, Siham" userId="00d30ecf-c4c9-4ce0-a2a7-26095e54b648" providerId="ADAL" clId="{F58E8004-448D-4E77-B679-BC5484E75328}" dt="2022-11-13T03:50:47.257" v="305" actId="113"/>
        <pc:sldMkLst>
          <pc:docMk/>
          <pc:sldMk cId="2554594568" sldId="310"/>
        </pc:sldMkLst>
        <pc:spChg chg="mod">
          <ac:chgData name="Elmali, Siham" userId="00d30ecf-c4c9-4ce0-a2a7-26095e54b648" providerId="ADAL" clId="{F58E8004-448D-4E77-B679-BC5484E75328}" dt="2022-11-13T03:50:47.257" v="305" actId="113"/>
          <ac:spMkLst>
            <pc:docMk/>
            <pc:sldMk cId="2554594568" sldId="310"/>
            <ac:spMk id="21" creationId="{2F7C72B0-0C86-4D37-B3F4-637C7A6634B2}"/>
          </ac:spMkLst>
        </pc:spChg>
      </pc:sldChg>
      <pc:sldChg chg="modSp mod">
        <pc:chgData name="Elmali, Siham" userId="00d30ecf-c4c9-4ce0-a2a7-26095e54b648" providerId="ADAL" clId="{F58E8004-448D-4E77-B679-BC5484E75328}" dt="2022-11-13T03:37:00.092" v="297" actId="113"/>
        <pc:sldMkLst>
          <pc:docMk/>
          <pc:sldMk cId="1382537481" sldId="311"/>
        </pc:sldMkLst>
        <pc:spChg chg="mod">
          <ac:chgData name="Elmali, Siham" userId="00d30ecf-c4c9-4ce0-a2a7-26095e54b648" providerId="ADAL" clId="{F58E8004-448D-4E77-B679-BC5484E75328}" dt="2022-11-13T03:37:00.092" v="297" actId="113"/>
          <ac:spMkLst>
            <pc:docMk/>
            <pc:sldMk cId="1382537481" sldId="311"/>
            <ac:spMk id="3" creationId="{4F773D6F-D81A-6D42-6701-1B3FEEB284A6}"/>
          </ac:spMkLst>
        </pc:spChg>
      </pc:sldChg>
      <pc:sldChg chg="modSp mod">
        <pc:chgData name="Elmali, Siham" userId="00d30ecf-c4c9-4ce0-a2a7-26095e54b648" providerId="ADAL" clId="{F58E8004-448D-4E77-B679-BC5484E75328}" dt="2022-11-19T23:53:05.946" v="321" actId="207"/>
        <pc:sldMkLst>
          <pc:docMk/>
          <pc:sldMk cId="2593515541" sldId="313"/>
        </pc:sldMkLst>
        <pc:spChg chg="mod">
          <ac:chgData name="Elmali, Siham" userId="00d30ecf-c4c9-4ce0-a2a7-26095e54b648" providerId="ADAL" clId="{F58E8004-448D-4E77-B679-BC5484E75328}" dt="2022-11-19T23:53:05.946" v="321" actId="207"/>
          <ac:spMkLst>
            <pc:docMk/>
            <pc:sldMk cId="2593515541" sldId="313"/>
            <ac:spMk id="2" creationId="{D52CB9AC-FB86-B296-407E-FF8AB3DAE535}"/>
          </ac:spMkLst>
        </pc:spChg>
        <pc:spChg chg="mod">
          <ac:chgData name="Elmali, Siham" userId="00d30ecf-c4c9-4ce0-a2a7-26095e54b648" providerId="ADAL" clId="{F58E8004-448D-4E77-B679-BC5484E75328}" dt="2022-11-19T23:53:05.946" v="321" actId="207"/>
          <ac:spMkLst>
            <pc:docMk/>
            <pc:sldMk cId="2593515541" sldId="313"/>
            <ac:spMk id="4" creationId="{847E0E3D-2F87-199A-2830-A10E4B0E9494}"/>
          </ac:spMkLst>
        </pc:spChg>
        <pc:spChg chg="mod">
          <ac:chgData name="Elmali, Siham" userId="00d30ecf-c4c9-4ce0-a2a7-26095e54b648" providerId="ADAL" clId="{F58E8004-448D-4E77-B679-BC5484E75328}" dt="2022-11-19T23:53:05.946" v="321" actId="207"/>
          <ac:spMkLst>
            <pc:docMk/>
            <pc:sldMk cId="2593515541" sldId="313"/>
            <ac:spMk id="10" creationId="{2F2029CF-53E4-2D8C-0554-72696E984CBD}"/>
          </ac:spMkLst>
        </pc:spChg>
        <pc:spChg chg="mod">
          <ac:chgData name="Elmali, Siham" userId="00d30ecf-c4c9-4ce0-a2a7-26095e54b648" providerId="ADAL" clId="{F58E8004-448D-4E77-B679-BC5484E75328}" dt="2022-11-19T23:53:05.946" v="321" actId="207"/>
          <ac:spMkLst>
            <pc:docMk/>
            <pc:sldMk cId="2593515541" sldId="313"/>
            <ac:spMk id="13" creationId="{C99E5850-F293-209A-8896-20891CCED514}"/>
          </ac:spMkLst>
        </pc:spChg>
        <pc:spChg chg="mod">
          <ac:chgData name="Elmali, Siham" userId="00d30ecf-c4c9-4ce0-a2a7-26095e54b648" providerId="ADAL" clId="{F58E8004-448D-4E77-B679-BC5484E75328}" dt="2022-11-19T23:53:05.946" v="321" actId="207"/>
          <ac:spMkLst>
            <pc:docMk/>
            <pc:sldMk cId="2593515541" sldId="313"/>
            <ac:spMk id="35" creationId="{A4598BB0-350B-9C13-B093-2FD2585CF367}"/>
          </ac:spMkLst>
        </pc:spChg>
        <pc:spChg chg="mod">
          <ac:chgData name="Elmali, Siham" userId="00d30ecf-c4c9-4ce0-a2a7-26095e54b648" providerId="ADAL" clId="{F58E8004-448D-4E77-B679-BC5484E75328}" dt="2022-11-19T23:53:05.946" v="321" actId="207"/>
          <ac:spMkLst>
            <pc:docMk/>
            <pc:sldMk cId="2593515541" sldId="313"/>
            <ac:spMk id="36" creationId="{D17885DB-C700-8CFE-7AB5-AE71B7E9508D}"/>
          </ac:spMkLst>
        </pc:spChg>
      </pc:sldChg>
      <pc:sldChg chg="modSp mod">
        <pc:chgData name="Elmali, Siham" userId="00d30ecf-c4c9-4ce0-a2a7-26095e54b648" providerId="ADAL" clId="{F58E8004-448D-4E77-B679-BC5484E75328}" dt="2022-11-13T03:19:51.402" v="89" actId="1076"/>
        <pc:sldMkLst>
          <pc:docMk/>
          <pc:sldMk cId="3461398467" sldId="318"/>
        </pc:sldMkLst>
        <pc:spChg chg="mod">
          <ac:chgData name="Elmali, Siham" userId="00d30ecf-c4c9-4ce0-a2a7-26095e54b648" providerId="ADAL" clId="{F58E8004-448D-4E77-B679-BC5484E75328}" dt="2022-11-13T03:19:47.830" v="88" actId="20577"/>
          <ac:spMkLst>
            <pc:docMk/>
            <pc:sldMk cId="3461398467" sldId="318"/>
            <ac:spMk id="21" creationId="{2F7C72B0-0C86-4D37-B3F4-637C7A6634B2}"/>
          </ac:spMkLst>
        </pc:spChg>
        <pc:picChg chg="mod">
          <ac:chgData name="Elmali, Siham" userId="00d30ecf-c4c9-4ce0-a2a7-26095e54b648" providerId="ADAL" clId="{F58E8004-448D-4E77-B679-BC5484E75328}" dt="2022-11-13T03:19:51.402" v="89" actId="1076"/>
          <ac:picMkLst>
            <pc:docMk/>
            <pc:sldMk cId="3461398467" sldId="318"/>
            <ac:picMk id="2" creationId="{80C586EF-2692-0405-A899-F4C2C7458C79}"/>
          </ac:picMkLst>
        </pc:picChg>
      </pc:sldChg>
      <pc:sldChg chg="modSp mod">
        <pc:chgData name="Elmali, Siham" userId="00d30ecf-c4c9-4ce0-a2a7-26095e54b648" providerId="ADAL" clId="{F58E8004-448D-4E77-B679-BC5484E75328}" dt="2022-11-13T03:13:31.979" v="15" actId="20577"/>
        <pc:sldMkLst>
          <pc:docMk/>
          <pc:sldMk cId="3932907163" sldId="319"/>
        </pc:sldMkLst>
        <pc:spChg chg="mod">
          <ac:chgData name="Elmali, Siham" userId="00d30ecf-c4c9-4ce0-a2a7-26095e54b648" providerId="ADAL" clId="{F58E8004-448D-4E77-B679-BC5484E75328}" dt="2022-11-13T03:13:31.979" v="15" actId="20577"/>
          <ac:spMkLst>
            <pc:docMk/>
            <pc:sldMk cId="3932907163" sldId="319"/>
            <ac:spMk id="11" creationId="{6574AD53-BEDC-3853-BD61-DED7E99E5D07}"/>
          </ac:spMkLst>
        </pc:spChg>
      </pc:sldChg>
      <pc:sldChg chg="modSp mod">
        <pc:chgData name="Elmali, Siham" userId="00d30ecf-c4c9-4ce0-a2a7-26095e54b648" providerId="ADAL" clId="{F58E8004-448D-4E77-B679-BC5484E75328}" dt="2022-11-13T03:22:53.658" v="173" actId="20577"/>
        <pc:sldMkLst>
          <pc:docMk/>
          <pc:sldMk cId="2490898057" sldId="321"/>
        </pc:sldMkLst>
        <pc:spChg chg="mod">
          <ac:chgData name="Elmali, Siham" userId="00d30ecf-c4c9-4ce0-a2a7-26095e54b648" providerId="ADAL" clId="{F58E8004-448D-4E77-B679-BC5484E75328}" dt="2022-11-13T03:22:53.658" v="173" actId="20577"/>
          <ac:spMkLst>
            <pc:docMk/>
            <pc:sldMk cId="2490898057" sldId="321"/>
            <ac:spMk id="21" creationId="{2F7C72B0-0C86-4D37-B3F4-637C7A6634B2}"/>
          </ac:spMkLst>
        </pc:spChg>
      </pc:sldChg>
      <pc:sldChg chg="modSp mod">
        <pc:chgData name="Elmali, Siham" userId="00d30ecf-c4c9-4ce0-a2a7-26095e54b648" providerId="ADAL" clId="{F58E8004-448D-4E77-B679-BC5484E75328}" dt="2022-11-13T03:32:06.019" v="243" actId="27107"/>
        <pc:sldMkLst>
          <pc:docMk/>
          <pc:sldMk cId="223822093" sldId="322"/>
        </pc:sldMkLst>
        <pc:spChg chg="mod">
          <ac:chgData name="Elmali, Siham" userId="00d30ecf-c4c9-4ce0-a2a7-26095e54b648" providerId="ADAL" clId="{F58E8004-448D-4E77-B679-BC5484E75328}" dt="2022-11-13T03:32:06.019" v="243" actId="27107"/>
          <ac:spMkLst>
            <pc:docMk/>
            <pc:sldMk cId="223822093" sldId="322"/>
            <ac:spMk id="8" creationId="{707F27FF-0028-B03E-36BF-F6EC1EE703B0}"/>
          </ac:spMkLst>
        </pc:spChg>
      </pc:sldChg>
      <pc:sldChg chg="modSp mod">
        <pc:chgData name="Elmali, Siham" userId="00d30ecf-c4c9-4ce0-a2a7-26095e54b648" providerId="ADAL" clId="{F58E8004-448D-4E77-B679-BC5484E75328}" dt="2022-11-13T03:28:10.457" v="242" actId="20577"/>
        <pc:sldMkLst>
          <pc:docMk/>
          <pc:sldMk cId="4151909048" sldId="324"/>
        </pc:sldMkLst>
        <pc:spChg chg="mod">
          <ac:chgData name="Elmali, Siham" userId="00d30ecf-c4c9-4ce0-a2a7-26095e54b648" providerId="ADAL" clId="{F58E8004-448D-4E77-B679-BC5484E75328}" dt="2022-11-13T03:24:57.454" v="182" actId="20577"/>
          <ac:spMkLst>
            <pc:docMk/>
            <pc:sldMk cId="4151909048" sldId="324"/>
            <ac:spMk id="3" creationId="{E867E5FF-C146-C234-F162-D5215015AD54}"/>
          </ac:spMkLst>
        </pc:spChg>
        <pc:spChg chg="mod">
          <ac:chgData name="Elmali, Siham" userId="00d30ecf-c4c9-4ce0-a2a7-26095e54b648" providerId="ADAL" clId="{F58E8004-448D-4E77-B679-BC5484E75328}" dt="2022-11-13T03:28:10.457" v="242" actId="20577"/>
          <ac:spMkLst>
            <pc:docMk/>
            <pc:sldMk cId="4151909048" sldId="324"/>
            <ac:spMk id="8" creationId="{707F27FF-0028-B03E-36BF-F6EC1EE703B0}"/>
          </ac:spMkLst>
        </pc:spChg>
      </pc:sldChg>
      <pc:sldChg chg="modSp mod">
        <pc:chgData name="Elmali, Siham" userId="00d30ecf-c4c9-4ce0-a2a7-26095e54b648" providerId="ADAL" clId="{F58E8004-448D-4E77-B679-BC5484E75328}" dt="2022-11-13T03:33:49.465" v="283" actId="20577"/>
        <pc:sldMkLst>
          <pc:docMk/>
          <pc:sldMk cId="466906350" sldId="326"/>
        </pc:sldMkLst>
        <pc:spChg chg="mod">
          <ac:chgData name="Elmali, Siham" userId="00d30ecf-c4c9-4ce0-a2a7-26095e54b648" providerId="ADAL" clId="{F58E8004-448D-4E77-B679-BC5484E75328}" dt="2022-11-13T03:33:49.465" v="283" actId="20577"/>
          <ac:spMkLst>
            <pc:docMk/>
            <pc:sldMk cId="466906350" sldId="326"/>
            <ac:spMk id="2" creationId="{34372298-5511-4FCC-C2A7-1D41D27B29B2}"/>
          </ac:spMkLst>
        </pc:spChg>
        <pc:picChg chg="mod">
          <ac:chgData name="Elmali, Siham" userId="00d30ecf-c4c9-4ce0-a2a7-26095e54b648" providerId="ADAL" clId="{F58E8004-448D-4E77-B679-BC5484E75328}" dt="2022-11-13T02:28:38.344" v="1" actId="1076"/>
          <ac:picMkLst>
            <pc:docMk/>
            <pc:sldMk cId="466906350" sldId="326"/>
            <ac:picMk id="6" creationId="{B21BF5C8-42F6-1FC4-BF7C-9FBC1290588B}"/>
          </ac:picMkLst>
        </pc:picChg>
      </pc:sldChg>
    </pc:docChg>
  </pc:docChgLst>
  <pc:docChgLst>
    <pc:chgData name="Elmali, Siham" userId="00d30ecf-c4c9-4ce0-a2a7-26095e54b648" providerId="ADAL" clId="{994CC9A9-EB70-4D0D-BFBD-311E494AA233}"/>
    <pc:docChg chg="undo custSel addSld delSld modSld sldOrd">
      <pc:chgData name="Elmali, Siham" userId="00d30ecf-c4c9-4ce0-a2a7-26095e54b648" providerId="ADAL" clId="{994CC9A9-EB70-4D0D-BFBD-311E494AA233}" dt="2022-11-09T04:43:22.339" v="5148" actId="1076"/>
      <pc:docMkLst>
        <pc:docMk/>
      </pc:docMkLst>
      <pc:sldChg chg="addSp delSp modSp mod">
        <pc:chgData name="Elmali, Siham" userId="00d30ecf-c4c9-4ce0-a2a7-26095e54b648" providerId="ADAL" clId="{994CC9A9-EB70-4D0D-BFBD-311E494AA233}" dt="2022-11-09T04:43:22.339" v="5148" actId="1076"/>
        <pc:sldMkLst>
          <pc:docMk/>
          <pc:sldMk cId="0" sldId="256"/>
        </pc:sldMkLst>
        <pc:spChg chg="del">
          <ac:chgData name="Elmali, Siham" userId="00d30ecf-c4c9-4ce0-a2a7-26095e54b648" providerId="ADAL" clId="{994CC9A9-EB70-4D0D-BFBD-311E494AA233}" dt="2022-11-09T04:34:15.364" v="5014" actId="478"/>
          <ac:spMkLst>
            <pc:docMk/>
            <pc:sldMk cId="0" sldId="256"/>
            <ac:spMk id="3" creationId="{5DE9E502-16A2-9B8E-30BB-FAD4FEF3CEFE}"/>
          </ac:spMkLst>
        </pc:spChg>
        <pc:spChg chg="del">
          <ac:chgData name="Elmali, Siham" userId="00d30ecf-c4c9-4ce0-a2a7-26095e54b648" providerId="ADAL" clId="{994CC9A9-EB70-4D0D-BFBD-311E494AA233}" dt="2022-11-09T04:34:08.442" v="5011" actId="478"/>
          <ac:spMkLst>
            <pc:docMk/>
            <pc:sldMk cId="0" sldId="256"/>
            <ac:spMk id="4" creationId="{85E02CC4-1A88-4AB7-2E82-3D3417FAF0A7}"/>
          </ac:spMkLst>
        </pc:spChg>
        <pc:spChg chg="del">
          <ac:chgData name="Elmali, Siham" userId="00d30ecf-c4c9-4ce0-a2a7-26095e54b648" providerId="ADAL" clId="{994CC9A9-EB70-4D0D-BFBD-311E494AA233}" dt="2022-11-09T04:34:11.782" v="5012" actId="478"/>
          <ac:spMkLst>
            <pc:docMk/>
            <pc:sldMk cId="0" sldId="256"/>
            <ac:spMk id="5" creationId="{06D3858B-4F9E-431F-BF27-76D627144578}"/>
          </ac:spMkLst>
        </pc:spChg>
        <pc:spChg chg="del">
          <ac:chgData name="Elmali, Siham" userId="00d30ecf-c4c9-4ce0-a2a7-26095e54b648" providerId="ADAL" clId="{994CC9A9-EB70-4D0D-BFBD-311E494AA233}" dt="2022-11-09T04:35:00.001" v="5030" actId="478"/>
          <ac:spMkLst>
            <pc:docMk/>
            <pc:sldMk cId="0" sldId="256"/>
            <ac:spMk id="6" creationId="{1601CDF9-6492-3C46-C45B-83471C028CC9}"/>
          </ac:spMkLst>
        </pc:spChg>
        <pc:spChg chg="del">
          <ac:chgData name="Elmali, Siham" userId="00d30ecf-c4c9-4ce0-a2a7-26095e54b648" providerId="ADAL" clId="{994CC9A9-EB70-4D0D-BFBD-311E494AA233}" dt="2022-11-09T04:34:08.442" v="5011" actId="478"/>
          <ac:spMkLst>
            <pc:docMk/>
            <pc:sldMk cId="0" sldId="256"/>
            <ac:spMk id="7" creationId="{3AA03215-9BE7-DCEC-3761-146BCD6A455E}"/>
          </ac:spMkLst>
        </pc:spChg>
        <pc:spChg chg="del">
          <ac:chgData name="Elmali, Siham" userId="00d30ecf-c4c9-4ce0-a2a7-26095e54b648" providerId="ADAL" clId="{994CC9A9-EB70-4D0D-BFBD-311E494AA233}" dt="2022-11-09T04:34:08.442" v="5011" actId="478"/>
          <ac:spMkLst>
            <pc:docMk/>
            <pc:sldMk cId="0" sldId="256"/>
            <ac:spMk id="8" creationId="{4C741888-828D-60AB-FCCB-BBD9FB7C2360}"/>
          </ac:spMkLst>
        </pc:spChg>
        <pc:spChg chg="del">
          <ac:chgData name="Elmali, Siham" userId="00d30ecf-c4c9-4ce0-a2a7-26095e54b648" providerId="ADAL" clId="{994CC9A9-EB70-4D0D-BFBD-311E494AA233}" dt="2022-11-09T04:34:08.442" v="5011" actId="478"/>
          <ac:spMkLst>
            <pc:docMk/>
            <pc:sldMk cId="0" sldId="256"/>
            <ac:spMk id="9" creationId="{F204517D-C922-FA78-C24B-848A66128231}"/>
          </ac:spMkLst>
        </pc:spChg>
        <pc:spChg chg="del">
          <ac:chgData name="Elmali, Siham" userId="00d30ecf-c4c9-4ce0-a2a7-26095e54b648" providerId="ADAL" clId="{994CC9A9-EB70-4D0D-BFBD-311E494AA233}" dt="2022-11-09T04:34:08.442" v="5011" actId="478"/>
          <ac:spMkLst>
            <pc:docMk/>
            <pc:sldMk cId="0" sldId="256"/>
            <ac:spMk id="10" creationId="{D9C5CA3A-12CB-50E3-A3B6-D426BCBF6640}"/>
          </ac:spMkLst>
        </pc:spChg>
        <pc:spChg chg="del">
          <ac:chgData name="Elmali, Siham" userId="00d30ecf-c4c9-4ce0-a2a7-26095e54b648" providerId="ADAL" clId="{994CC9A9-EB70-4D0D-BFBD-311E494AA233}" dt="2022-11-09T04:34:08.442" v="5011" actId="478"/>
          <ac:spMkLst>
            <pc:docMk/>
            <pc:sldMk cId="0" sldId="256"/>
            <ac:spMk id="11" creationId="{B1ABC657-3B51-837C-C79D-9C26984D20F3}"/>
          </ac:spMkLst>
        </pc:spChg>
        <pc:spChg chg="mod">
          <ac:chgData name="Elmali, Siham" userId="00d30ecf-c4c9-4ce0-a2a7-26095e54b648" providerId="ADAL" clId="{994CC9A9-EB70-4D0D-BFBD-311E494AA233}" dt="2022-11-09T04:42:27.453" v="5137" actId="1076"/>
          <ac:spMkLst>
            <pc:docMk/>
            <pc:sldMk cId="0" sldId="256"/>
            <ac:spMk id="13" creationId="{3A4854DD-ABFC-BDE0-7EBB-BC9AFACFAF37}"/>
          </ac:spMkLst>
        </pc:spChg>
        <pc:spChg chg="mod">
          <ac:chgData name="Elmali, Siham" userId="00d30ecf-c4c9-4ce0-a2a7-26095e54b648" providerId="ADAL" clId="{994CC9A9-EB70-4D0D-BFBD-311E494AA233}" dt="2022-11-09T04:38:16.860" v="5090" actId="1076"/>
          <ac:spMkLst>
            <pc:docMk/>
            <pc:sldMk cId="0" sldId="256"/>
            <ac:spMk id="16" creationId="{8D34BB5B-643E-1E3A-2EC5-E643BEE307C7}"/>
          </ac:spMkLst>
        </pc:spChg>
        <pc:spChg chg="mod">
          <ac:chgData name="Elmali, Siham" userId="00d30ecf-c4c9-4ce0-a2a7-26095e54b648" providerId="ADAL" clId="{994CC9A9-EB70-4D0D-BFBD-311E494AA233}" dt="2022-11-09T04:40:10.753" v="5106" actId="1076"/>
          <ac:spMkLst>
            <pc:docMk/>
            <pc:sldMk cId="0" sldId="256"/>
            <ac:spMk id="23" creationId="{2E18C8F6-4585-5993-59DD-6DFE566BCD7E}"/>
          </ac:spMkLst>
        </pc:spChg>
        <pc:spChg chg="mod">
          <ac:chgData name="Elmali, Siham" userId="00d30ecf-c4c9-4ce0-a2a7-26095e54b648" providerId="ADAL" clId="{994CC9A9-EB70-4D0D-BFBD-311E494AA233}" dt="2022-11-09T04:38:19.817" v="5091" actId="1076"/>
          <ac:spMkLst>
            <pc:docMk/>
            <pc:sldMk cId="0" sldId="256"/>
            <ac:spMk id="26" creationId="{FC148347-12C4-858C-14C5-C630CBCE161E}"/>
          </ac:spMkLst>
        </pc:spChg>
        <pc:spChg chg="del">
          <ac:chgData name="Elmali, Siham" userId="00d30ecf-c4c9-4ce0-a2a7-26095e54b648" providerId="ADAL" clId="{994CC9A9-EB70-4D0D-BFBD-311E494AA233}" dt="2022-11-09T04:34:08.442" v="5011" actId="478"/>
          <ac:spMkLst>
            <pc:docMk/>
            <pc:sldMk cId="0" sldId="256"/>
            <ac:spMk id="29" creationId="{CFC3E634-AB9B-1DFE-59D6-FCD35D6E6D93}"/>
          </ac:spMkLst>
        </pc:spChg>
        <pc:spChg chg="del">
          <ac:chgData name="Elmali, Siham" userId="00d30ecf-c4c9-4ce0-a2a7-26095e54b648" providerId="ADAL" clId="{994CC9A9-EB70-4D0D-BFBD-311E494AA233}" dt="2022-11-09T04:34:08.442" v="5011" actId="478"/>
          <ac:spMkLst>
            <pc:docMk/>
            <pc:sldMk cId="0" sldId="256"/>
            <ac:spMk id="30" creationId="{6D2E4BC3-DB92-37E5-D7BA-2926F1536718}"/>
          </ac:spMkLst>
        </pc:spChg>
        <pc:spChg chg="del">
          <ac:chgData name="Elmali, Siham" userId="00d30ecf-c4c9-4ce0-a2a7-26095e54b648" providerId="ADAL" clId="{994CC9A9-EB70-4D0D-BFBD-311E494AA233}" dt="2022-11-09T04:35:46.719" v="5048" actId="478"/>
          <ac:spMkLst>
            <pc:docMk/>
            <pc:sldMk cId="0" sldId="256"/>
            <ac:spMk id="31" creationId="{7FC0F5A6-1B6A-9EDC-7B7D-F91EB66F716A}"/>
          </ac:spMkLst>
        </pc:spChg>
        <pc:spChg chg="del">
          <ac:chgData name="Elmali, Siham" userId="00d30ecf-c4c9-4ce0-a2a7-26095e54b648" providerId="ADAL" clId="{994CC9A9-EB70-4D0D-BFBD-311E494AA233}" dt="2022-11-09T04:34:08.442" v="5011" actId="478"/>
          <ac:spMkLst>
            <pc:docMk/>
            <pc:sldMk cId="0" sldId="256"/>
            <ac:spMk id="32" creationId="{9AC4FB6F-5A80-04B0-3651-463A098F64FE}"/>
          </ac:spMkLst>
        </pc:spChg>
        <pc:spChg chg="mod">
          <ac:chgData name="Elmali, Siham" userId="00d30ecf-c4c9-4ce0-a2a7-26095e54b648" providerId="ADAL" clId="{994CC9A9-EB70-4D0D-BFBD-311E494AA233}" dt="2022-11-09T04:43:11.630" v="5146" actId="1076"/>
          <ac:spMkLst>
            <pc:docMk/>
            <pc:sldMk cId="0" sldId="256"/>
            <ac:spMk id="33" creationId="{AFFB7F0D-22D6-C847-3826-21AC14EAB6B4}"/>
          </ac:spMkLst>
        </pc:spChg>
        <pc:spChg chg="mod">
          <ac:chgData name="Elmali, Siham" userId="00d30ecf-c4c9-4ce0-a2a7-26095e54b648" providerId="ADAL" clId="{994CC9A9-EB70-4D0D-BFBD-311E494AA233}" dt="2022-11-09T04:43:14.179" v="5147" actId="1076"/>
          <ac:spMkLst>
            <pc:docMk/>
            <pc:sldMk cId="0" sldId="256"/>
            <ac:spMk id="34" creationId="{9979236B-E7D4-4C98-B615-F1D86C8F002C}"/>
          </ac:spMkLst>
        </pc:spChg>
        <pc:spChg chg="add del">
          <ac:chgData name="Elmali, Siham" userId="00d30ecf-c4c9-4ce0-a2a7-26095e54b648" providerId="ADAL" clId="{994CC9A9-EB70-4D0D-BFBD-311E494AA233}" dt="2022-11-09T04:31:49.518" v="4973" actId="478"/>
          <ac:spMkLst>
            <pc:docMk/>
            <pc:sldMk cId="0" sldId="256"/>
            <ac:spMk id="35" creationId="{6F74637B-A596-5CC9-5AF6-6AE3D61327E2}"/>
          </ac:spMkLst>
        </pc:spChg>
        <pc:spChg chg="add mod">
          <ac:chgData name="Elmali, Siham" userId="00d30ecf-c4c9-4ce0-a2a7-26095e54b648" providerId="ADAL" clId="{994CC9A9-EB70-4D0D-BFBD-311E494AA233}" dt="2022-11-09T04:40:15.067" v="5108" actId="1076"/>
          <ac:spMkLst>
            <pc:docMk/>
            <pc:sldMk cId="0" sldId="256"/>
            <ac:spMk id="36" creationId="{47939AE3-8094-387F-C93B-A7D0641F07BA}"/>
          </ac:spMkLst>
        </pc:spChg>
        <pc:spChg chg="add mod ord">
          <ac:chgData name="Elmali, Siham" userId="00d30ecf-c4c9-4ce0-a2a7-26095e54b648" providerId="ADAL" clId="{994CC9A9-EB70-4D0D-BFBD-311E494AA233}" dt="2022-11-09T04:36:21.409" v="5058" actId="167"/>
          <ac:spMkLst>
            <pc:docMk/>
            <pc:sldMk cId="0" sldId="256"/>
            <ac:spMk id="37" creationId="{D1D9EFFF-38CF-DE88-F9C6-03131FFD80B2}"/>
          </ac:spMkLst>
        </pc:spChg>
        <pc:spChg chg="add mod ord">
          <ac:chgData name="Elmali, Siham" userId="00d30ecf-c4c9-4ce0-a2a7-26095e54b648" providerId="ADAL" clId="{994CC9A9-EB70-4D0D-BFBD-311E494AA233}" dt="2022-11-09T04:42:48.476" v="5143" actId="1076"/>
          <ac:spMkLst>
            <pc:docMk/>
            <pc:sldMk cId="0" sldId="256"/>
            <ac:spMk id="38" creationId="{A4E1258B-8A41-E0EE-6A51-7BB18BB26095}"/>
          </ac:spMkLst>
        </pc:spChg>
        <pc:spChg chg="add del mod ord">
          <ac:chgData name="Elmali, Siham" userId="00d30ecf-c4c9-4ce0-a2a7-26095e54b648" providerId="ADAL" clId="{994CC9A9-EB70-4D0D-BFBD-311E494AA233}" dt="2022-11-09T04:42:05.701" v="5132" actId="478"/>
          <ac:spMkLst>
            <pc:docMk/>
            <pc:sldMk cId="0" sldId="256"/>
            <ac:spMk id="39" creationId="{D1A8B3D4-CEFD-9FB9-4744-E57537005927}"/>
          </ac:spMkLst>
        </pc:spChg>
        <pc:spChg chg="add mod ord">
          <ac:chgData name="Elmali, Siham" userId="00d30ecf-c4c9-4ce0-a2a7-26095e54b648" providerId="ADAL" clId="{994CC9A9-EB70-4D0D-BFBD-311E494AA233}" dt="2022-11-09T04:38:08.732" v="5088" actId="167"/>
          <ac:spMkLst>
            <pc:docMk/>
            <pc:sldMk cId="0" sldId="256"/>
            <ac:spMk id="40" creationId="{5DC29FA0-E841-B254-4886-09E91BEFFA90}"/>
          </ac:spMkLst>
        </pc:spChg>
        <pc:spChg chg="add mod ord">
          <ac:chgData name="Elmali, Siham" userId="00d30ecf-c4c9-4ce0-a2a7-26095e54b648" providerId="ADAL" clId="{994CC9A9-EB70-4D0D-BFBD-311E494AA233}" dt="2022-11-09T04:38:29.196" v="5094" actId="167"/>
          <ac:spMkLst>
            <pc:docMk/>
            <pc:sldMk cId="0" sldId="256"/>
            <ac:spMk id="41" creationId="{72B3256B-9152-8402-2CE3-28EC8303DD3E}"/>
          </ac:spMkLst>
        </pc:spChg>
        <pc:spChg chg="add del mod">
          <ac:chgData name="Elmali, Siham" userId="00d30ecf-c4c9-4ce0-a2a7-26095e54b648" providerId="ADAL" clId="{994CC9A9-EB70-4D0D-BFBD-311E494AA233}" dt="2022-11-09T04:39:17.140" v="5103" actId="478"/>
          <ac:spMkLst>
            <pc:docMk/>
            <pc:sldMk cId="0" sldId="256"/>
            <ac:spMk id="42" creationId="{D5F460CF-DA7A-D7C4-2E1F-BA330123D1A1}"/>
          </ac:spMkLst>
        </pc:spChg>
        <pc:spChg chg="add mod ord">
          <ac:chgData name="Elmali, Siham" userId="00d30ecf-c4c9-4ce0-a2a7-26095e54b648" providerId="ADAL" clId="{994CC9A9-EB70-4D0D-BFBD-311E494AA233}" dt="2022-11-09T04:42:13.564" v="5135" actId="167"/>
          <ac:spMkLst>
            <pc:docMk/>
            <pc:sldMk cId="0" sldId="256"/>
            <ac:spMk id="43" creationId="{EEAE95D1-888B-005A-3834-E3041376D090}"/>
          </ac:spMkLst>
        </pc:spChg>
        <pc:spChg chg="add mod ord">
          <ac:chgData name="Elmali, Siham" userId="00d30ecf-c4c9-4ce0-a2a7-26095e54b648" providerId="ADAL" clId="{994CC9A9-EB70-4D0D-BFBD-311E494AA233}" dt="2022-11-09T04:42:36.368" v="5140" actId="167"/>
          <ac:spMkLst>
            <pc:docMk/>
            <pc:sldMk cId="0" sldId="256"/>
            <ac:spMk id="44" creationId="{E09864F3-A163-12ED-7F36-F37F16FB17B7}"/>
          </ac:spMkLst>
        </pc:spChg>
        <pc:spChg chg="add mod ord">
          <ac:chgData name="Elmali, Siham" userId="00d30ecf-c4c9-4ce0-a2a7-26095e54b648" providerId="ADAL" clId="{994CC9A9-EB70-4D0D-BFBD-311E494AA233}" dt="2022-11-09T04:42:54.959" v="5145" actId="167"/>
          <ac:spMkLst>
            <pc:docMk/>
            <pc:sldMk cId="0" sldId="256"/>
            <ac:spMk id="45" creationId="{86C896EE-B4A5-564A-2C46-E1A6C65EA16F}"/>
          </ac:spMkLst>
        </pc:spChg>
        <pc:spChg chg="mod">
          <ac:chgData name="Elmali, Siham" userId="00d30ecf-c4c9-4ce0-a2a7-26095e54b648" providerId="ADAL" clId="{994CC9A9-EB70-4D0D-BFBD-311E494AA233}" dt="2022-11-09T04:41:31.725" v="5125" actId="206"/>
          <ac:spMkLst>
            <pc:docMk/>
            <pc:sldMk cId="0" sldId="256"/>
            <ac:spMk id="181"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182" creationId="{00000000-0000-0000-0000-000000000000}"/>
          </ac:spMkLst>
        </pc:spChg>
        <pc:spChg chg="del mod">
          <ac:chgData name="Elmali, Siham" userId="00d30ecf-c4c9-4ce0-a2a7-26095e54b648" providerId="ADAL" clId="{994CC9A9-EB70-4D0D-BFBD-311E494AA233}" dt="2022-11-09T04:34:47.734" v="5025" actId="478"/>
          <ac:spMkLst>
            <pc:docMk/>
            <pc:sldMk cId="0" sldId="256"/>
            <ac:spMk id="183" creationId="{00000000-0000-0000-0000-000000000000}"/>
          </ac:spMkLst>
        </pc:spChg>
        <pc:spChg chg="del mod">
          <ac:chgData name="Elmali, Siham" userId="00d30ecf-c4c9-4ce0-a2a7-26095e54b648" providerId="ADAL" clId="{994CC9A9-EB70-4D0D-BFBD-311E494AA233}" dt="2022-11-09T04:34:44.962" v="5024" actId="478"/>
          <ac:spMkLst>
            <pc:docMk/>
            <pc:sldMk cId="0" sldId="256"/>
            <ac:spMk id="184" creationId="{00000000-0000-0000-0000-000000000000}"/>
          </ac:spMkLst>
        </pc:spChg>
        <pc:spChg chg="del mod">
          <ac:chgData name="Elmali, Siham" userId="00d30ecf-c4c9-4ce0-a2a7-26095e54b648" providerId="ADAL" clId="{994CC9A9-EB70-4D0D-BFBD-311E494AA233}" dt="2022-11-09T04:35:20.772" v="5037" actId="478"/>
          <ac:spMkLst>
            <pc:docMk/>
            <pc:sldMk cId="0" sldId="256"/>
            <ac:spMk id="185" creationId="{00000000-0000-0000-0000-000000000000}"/>
          </ac:spMkLst>
        </pc:spChg>
        <pc:spChg chg="del mod">
          <ac:chgData name="Elmali, Siham" userId="00d30ecf-c4c9-4ce0-a2a7-26095e54b648" providerId="ADAL" clId="{994CC9A9-EB70-4D0D-BFBD-311E494AA233}" dt="2022-11-09T04:35:24.794" v="5039" actId="478"/>
          <ac:spMkLst>
            <pc:docMk/>
            <pc:sldMk cId="0" sldId="256"/>
            <ac:spMk id="186" creationId="{00000000-0000-0000-0000-000000000000}"/>
          </ac:spMkLst>
        </pc:spChg>
        <pc:spChg chg="del mod">
          <ac:chgData name="Elmali, Siham" userId="00d30ecf-c4c9-4ce0-a2a7-26095e54b648" providerId="ADAL" clId="{994CC9A9-EB70-4D0D-BFBD-311E494AA233}" dt="2022-11-09T04:34:40.834" v="5022" actId="478"/>
          <ac:spMkLst>
            <pc:docMk/>
            <pc:sldMk cId="0" sldId="256"/>
            <ac:spMk id="187" creationId="{00000000-0000-0000-0000-000000000000}"/>
          </ac:spMkLst>
        </pc:spChg>
        <pc:spChg chg="del mod">
          <ac:chgData name="Elmali, Siham" userId="00d30ecf-c4c9-4ce0-a2a7-26095e54b648" providerId="ADAL" clId="{994CC9A9-EB70-4D0D-BFBD-311E494AA233}" dt="2022-11-09T04:34:38.981" v="5021" actId="478"/>
          <ac:spMkLst>
            <pc:docMk/>
            <pc:sldMk cId="0" sldId="256"/>
            <ac:spMk id="188" creationId="{00000000-0000-0000-0000-000000000000}"/>
          </ac:spMkLst>
        </pc:spChg>
        <pc:spChg chg="del mod">
          <ac:chgData name="Elmali, Siham" userId="00d30ecf-c4c9-4ce0-a2a7-26095e54b648" providerId="ADAL" clId="{994CC9A9-EB70-4D0D-BFBD-311E494AA233}" dt="2022-11-09T04:34:42.526" v="5023" actId="478"/>
          <ac:spMkLst>
            <pc:docMk/>
            <pc:sldMk cId="0" sldId="256"/>
            <ac:spMk id="189" creationId="{00000000-0000-0000-0000-000000000000}"/>
          </ac:spMkLst>
        </pc:spChg>
        <pc:spChg chg="del mod">
          <ac:chgData name="Elmali, Siham" userId="00d30ecf-c4c9-4ce0-a2a7-26095e54b648" providerId="ADAL" clId="{994CC9A9-EB70-4D0D-BFBD-311E494AA233}" dt="2022-11-09T04:35:23.147" v="5038" actId="478"/>
          <ac:spMkLst>
            <pc:docMk/>
            <pc:sldMk cId="0" sldId="256"/>
            <ac:spMk id="190" creationId="{00000000-0000-0000-0000-000000000000}"/>
          </ac:spMkLst>
        </pc:spChg>
        <pc:spChg chg="del mod">
          <ac:chgData name="Elmali, Siham" userId="00d30ecf-c4c9-4ce0-a2a7-26095e54b648" providerId="ADAL" clId="{994CC9A9-EB70-4D0D-BFBD-311E494AA233}" dt="2022-11-09T04:35:18.143" v="5036" actId="478"/>
          <ac:spMkLst>
            <pc:docMk/>
            <pc:sldMk cId="0" sldId="256"/>
            <ac:spMk id="191" creationId="{00000000-0000-0000-0000-000000000000}"/>
          </ac:spMkLst>
        </pc:spChg>
        <pc:spChg chg="del mod">
          <ac:chgData name="Elmali, Siham" userId="00d30ecf-c4c9-4ce0-a2a7-26095e54b648" providerId="ADAL" clId="{994CC9A9-EB70-4D0D-BFBD-311E494AA233}" dt="2022-11-09T04:35:29.301" v="5041" actId="478"/>
          <ac:spMkLst>
            <pc:docMk/>
            <pc:sldMk cId="0" sldId="256"/>
            <ac:spMk id="192" creationId="{00000000-0000-0000-0000-000000000000}"/>
          </ac:spMkLst>
        </pc:spChg>
        <pc:spChg chg="del mod">
          <ac:chgData name="Elmali, Siham" userId="00d30ecf-c4c9-4ce0-a2a7-26095e54b648" providerId="ADAL" clId="{994CC9A9-EB70-4D0D-BFBD-311E494AA233}" dt="2022-11-09T04:35:49.130" v="5049" actId="478"/>
          <ac:spMkLst>
            <pc:docMk/>
            <pc:sldMk cId="0" sldId="256"/>
            <ac:spMk id="193" creationId="{00000000-0000-0000-0000-000000000000}"/>
          </ac:spMkLst>
        </pc:spChg>
        <pc:spChg chg="del mod">
          <ac:chgData name="Elmali, Siham" userId="00d30ecf-c4c9-4ce0-a2a7-26095e54b648" providerId="ADAL" clId="{994CC9A9-EB70-4D0D-BFBD-311E494AA233}" dt="2022-11-09T04:35:27.512" v="5040" actId="478"/>
          <ac:spMkLst>
            <pc:docMk/>
            <pc:sldMk cId="0" sldId="256"/>
            <ac:spMk id="194" creationId="{00000000-0000-0000-0000-000000000000}"/>
          </ac:spMkLst>
        </pc:spChg>
        <pc:spChg chg="del mod">
          <ac:chgData name="Elmali, Siham" userId="00d30ecf-c4c9-4ce0-a2a7-26095e54b648" providerId="ADAL" clId="{994CC9A9-EB70-4D0D-BFBD-311E494AA233}" dt="2022-11-09T04:35:34.244" v="5043" actId="478"/>
          <ac:spMkLst>
            <pc:docMk/>
            <pc:sldMk cId="0" sldId="256"/>
            <ac:spMk id="195" creationId="{00000000-0000-0000-0000-000000000000}"/>
          </ac:spMkLst>
        </pc:spChg>
        <pc:spChg chg="del mod">
          <ac:chgData name="Elmali, Siham" userId="00d30ecf-c4c9-4ce0-a2a7-26095e54b648" providerId="ADAL" clId="{994CC9A9-EB70-4D0D-BFBD-311E494AA233}" dt="2022-11-09T04:35:36.174" v="5044" actId="478"/>
          <ac:spMkLst>
            <pc:docMk/>
            <pc:sldMk cId="0" sldId="256"/>
            <ac:spMk id="196" creationId="{00000000-0000-0000-0000-000000000000}"/>
          </ac:spMkLst>
        </pc:spChg>
        <pc:spChg chg="del mod">
          <ac:chgData name="Elmali, Siham" userId="00d30ecf-c4c9-4ce0-a2a7-26095e54b648" providerId="ADAL" clId="{994CC9A9-EB70-4D0D-BFBD-311E494AA233}" dt="2022-11-09T04:35:10.677" v="5034" actId="478"/>
          <ac:spMkLst>
            <pc:docMk/>
            <pc:sldMk cId="0" sldId="256"/>
            <ac:spMk id="197" creationId="{00000000-0000-0000-0000-000000000000}"/>
          </ac:spMkLst>
        </pc:spChg>
        <pc:spChg chg="del mod">
          <ac:chgData name="Elmali, Siham" userId="00d30ecf-c4c9-4ce0-a2a7-26095e54b648" providerId="ADAL" clId="{994CC9A9-EB70-4D0D-BFBD-311E494AA233}" dt="2022-11-09T04:35:53.908" v="5052" actId="478"/>
          <ac:spMkLst>
            <pc:docMk/>
            <pc:sldMk cId="0" sldId="256"/>
            <ac:spMk id="198" creationId="{00000000-0000-0000-0000-000000000000}"/>
          </ac:spMkLst>
        </pc:spChg>
        <pc:spChg chg="del mod">
          <ac:chgData name="Elmali, Siham" userId="00d30ecf-c4c9-4ce0-a2a7-26095e54b648" providerId="ADAL" clId="{994CC9A9-EB70-4D0D-BFBD-311E494AA233}" dt="2022-11-09T04:35:31.228" v="5042" actId="478"/>
          <ac:spMkLst>
            <pc:docMk/>
            <pc:sldMk cId="0" sldId="256"/>
            <ac:spMk id="199" creationId="{00000000-0000-0000-0000-000000000000}"/>
          </ac:spMkLst>
        </pc:spChg>
        <pc:spChg chg="del mod">
          <ac:chgData name="Elmali, Siham" userId="00d30ecf-c4c9-4ce0-a2a7-26095e54b648" providerId="ADAL" clId="{994CC9A9-EB70-4D0D-BFBD-311E494AA233}" dt="2022-11-09T04:35:12.694" v="5035" actId="478"/>
          <ac:spMkLst>
            <pc:docMk/>
            <pc:sldMk cId="0" sldId="256"/>
            <ac:spMk id="200"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01" creationId="{00000000-0000-0000-0000-000000000000}"/>
          </ac:spMkLst>
        </pc:spChg>
        <pc:spChg chg="del mod ord">
          <ac:chgData name="Elmali, Siham" userId="00d30ecf-c4c9-4ce0-a2a7-26095e54b648" providerId="ADAL" clId="{994CC9A9-EB70-4D0D-BFBD-311E494AA233}" dt="2022-11-09T04:41:35.706" v="5126" actId="478"/>
          <ac:spMkLst>
            <pc:docMk/>
            <pc:sldMk cId="0" sldId="256"/>
            <ac:spMk id="202" creationId="{00000000-0000-0000-0000-000000000000}"/>
          </ac:spMkLst>
        </pc:spChg>
        <pc:spChg chg="del mod">
          <ac:chgData name="Elmali, Siham" userId="00d30ecf-c4c9-4ce0-a2a7-26095e54b648" providerId="ADAL" clId="{994CC9A9-EB70-4D0D-BFBD-311E494AA233}" dt="2022-11-09T04:34:13.590" v="5013" actId="478"/>
          <ac:spMkLst>
            <pc:docMk/>
            <pc:sldMk cId="0" sldId="256"/>
            <ac:spMk id="203" creationId="{00000000-0000-0000-0000-000000000000}"/>
          </ac:spMkLst>
        </pc:spChg>
        <pc:spChg chg="del mod">
          <ac:chgData name="Elmali, Siham" userId="00d30ecf-c4c9-4ce0-a2a7-26095e54b648" providerId="ADAL" clId="{994CC9A9-EB70-4D0D-BFBD-311E494AA233}" dt="2022-11-09T04:35:06.190" v="5033" actId="478"/>
          <ac:spMkLst>
            <pc:docMk/>
            <pc:sldMk cId="0" sldId="256"/>
            <ac:spMk id="204" creationId="{00000000-0000-0000-0000-000000000000}"/>
          </ac:spMkLst>
        </pc:spChg>
        <pc:spChg chg="del mod">
          <ac:chgData name="Elmali, Siham" userId="00d30ecf-c4c9-4ce0-a2a7-26095e54b648" providerId="ADAL" clId="{994CC9A9-EB70-4D0D-BFBD-311E494AA233}" dt="2022-11-09T04:35:04.145" v="5032" actId="478"/>
          <ac:spMkLst>
            <pc:docMk/>
            <pc:sldMk cId="0" sldId="256"/>
            <ac:spMk id="205" creationId="{00000000-0000-0000-0000-000000000000}"/>
          </ac:spMkLst>
        </pc:spChg>
        <pc:spChg chg="del mod">
          <ac:chgData name="Elmali, Siham" userId="00d30ecf-c4c9-4ce0-a2a7-26095e54b648" providerId="ADAL" clId="{994CC9A9-EB70-4D0D-BFBD-311E494AA233}" dt="2022-11-09T04:35:01.936" v="5031" actId="478"/>
          <ac:spMkLst>
            <pc:docMk/>
            <pc:sldMk cId="0" sldId="256"/>
            <ac:spMk id="206" creationId="{00000000-0000-0000-0000-000000000000}"/>
          </ac:spMkLst>
        </pc:spChg>
        <pc:spChg chg="del mod">
          <ac:chgData name="Elmali, Siham" userId="00d30ecf-c4c9-4ce0-a2a7-26095e54b648" providerId="ADAL" clId="{994CC9A9-EB70-4D0D-BFBD-311E494AA233}" dt="2022-11-09T04:34:17.610" v="5015" actId="478"/>
          <ac:spMkLst>
            <pc:docMk/>
            <pc:sldMk cId="0" sldId="256"/>
            <ac:spMk id="207" creationId="{00000000-0000-0000-0000-000000000000}"/>
          </ac:spMkLst>
        </pc:spChg>
        <pc:spChg chg="del mod">
          <ac:chgData name="Elmali, Siham" userId="00d30ecf-c4c9-4ce0-a2a7-26095e54b648" providerId="ADAL" clId="{994CC9A9-EB70-4D0D-BFBD-311E494AA233}" dt="2022-11-09T04:34:23.822" v="5017" actId="478"/>
          <ac:spMkLst>
            <pc:docMk/>
            <pc:sldMk cId="0" sldId="256"/>
            <ac:spMk id="208" creationId="{00000000-0000-0000-0000-000000000000}"/>
          </ac:spMkLst>
        </pc:spChg>
        <pc:spChg chg="del mod">
          <ac:chgData name="Elmali, Siham" userId="00d30ecf-c4c9-4ce0-a2a7-26095e54b648" providerId="ADAL" clId="{994CC9A9-EB70-4D0D-BFBD-311E494AA233}" dt="2022-11-09T04:34:19.251" v="5016" actId="478"/>
          <ac:spMkLst>
            <pc:docMk/>
            <pc:sldMk cId="0" sldId="256"/>
            <ac:spMk id="209" creationId="{00000000-0000-0000-0000-000000000000}"/>
          </ac:spMkLst>
        </pc:spChg>
        <pc:spChg chg="del mod">
          <ac:chgData name="Elmali, Siham" userId="00d30ecf-c4c9-4ce0-a2a7-26095e54b648" providerId="ADAL" clId="{994CC9A9-EB70-4D0D-BFBD-311E494AA233}" dt="2022-11-09T04:34:28.999" v="5019" actId="478"/>
          <ac:spMkLst>
            <pc:docMk/>
            <pc:sldMk cId="0" sldId="256"/>
            <ac:spMk id="210"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25" creationId="{00000000-0000-0000-0000-000000000000}"/>
          </ac:spMkLst>
        </pc:spChg>
        <pc:spChg chg="mod">
          <ac:chgData name="Elmali, Siham" userId="00d30ecf-c4c9-4ce0-a2a7-26095e54b648" providerId="ADAL" clId="{994CC9A9-EB70-4D0D-BFBD-311E494AA233}" dt="2022-11-09T04:43:22.339" v="5148" actId="1076"/>
          <ac:spMkLst>
            <pc:docMk/>
            <pc:sldMk cId="0" sldId="256"/>
            <ac:spMk id="226"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27"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28"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29"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30"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31"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32"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33" creationId="{00000000-0000-0000-0000-000000000000}"/>
          </ac:spMkLst>
        </pc:spChg>
        <pc:spChg chg="mod">
          <ac:chgData name="Elmali, Siham" userId="00d30ecf-c4c9-4ce0-a2a7-26095e54b648" providerId="ADAL" clId="{994CC9A9-EB70-4D0D-BFBD-311E494AA233}" dt="2022-11-09T04:41:31.725" v="5125" actId="206"/>
          <ac:spMkLst>
            <pc:docMk/>
            <pc:sldMk cId="0" sldId="256"/>
            <ac:spMk id="234" creationId="{00000000-0000-0000-0000-000000000000}"/>
          </ac:spMkLst>
        </pc:spChg>
        <pc:grpChg chg="add del mod">
          <ac:chgData name="Elmali, Siham" userId="00d30ecf-c4c9-4ce0-a2a7-26095e54b648" providerId="ADAL" clId="{994CC9A9-EB70-4D0D-BFBD-311E494AA233}" dt="2022-11-09T04:41:31.725" v="5125" actId="206"/>
          <ac:grpSpMkLst>
            <pc:docMk/>
            <pc:sldMk cId="0" sldId="256"/>
            <ac:grpSpMk id="175" creationId="{00000000-0000-0000-0000-000000000000}"/>
          </ac:grpSpMkLst>
        </pc:grpChg>
      </pc:sldChg>
      <pc:sldChg chg="modSp mod">
        <pc:chgData name="Elmali, Siham" userId="00d30ecf-c4c9-4ce0-a2a7-26095e54b648" providerId="ADAL" clId="{994CC9A9-EB70-4D0D-BFBD-311E494AA233}" dt="2022-11-07T03:33:08.093" v="3592" actId="20577"/>
        <pc:sldMkLst>
          <pc:docMk/>
          <pc:sldMk cId="0" sldId="257"/>
        </pc:sldMkLst>
        <pc:spChg chg="mod">
          <ac:chgData name="Elmali, Siham" userId="00d30ecf-c4c9-4ce0-a2a7-26095e54b648" providerId="ADAL" clId="{994CC9A9-EB70-4D0D-BFBD-311E494AA233}" dt="2022-11-05T19:41:50.044" v="879" actId="255"/>
          <ac:spMkLst>
            <pc:docMk/>
            <pc:sldMk cId="0" sldId="257"/>
            <ac:spMk id="3" creationId="{2663A230-4A85-49EC-B8FD-A4FF802A9C86}"/>
          </ac:spMkLst>
        </pc:spChg>
        <pc:spChg chg="mod">
          <ac:chgData name="Elmali, Siham" userId="00d30ecf-c4c9-4ce0-a2a7-26095e54b648" providerId="ADAL" clId="{994CC9A9-EB70-4D0D-BFBD-311E494AA233}" dt="2022-11-07T03:33:08.093" v="3592" actId="20577"/>
          <ac:spMkLst>
            <pc:docMk/>
            <pc:sldMk cId="0" sldId="257"/>
            <ac:spMk id="240" creationId="{00000000-0000-0000-0000-000000000000}"/>
          </ac:spMkLst>
        </pc:spChg>
      </pc:sldChg>
      <pc:sldChg chg="modSp mod addCm delCm modCm modNotesTx">
        <pc:chgData name="Elmali, Siham" userId="00d30ecf-c4c9-4ce0-a2a7-26095e54b648" providerId="ADAL" clId="{994CC9A9-EB70-4D0D-BFBD-311E494AA233}" dt="2022-11-09T04:09:22.379" v="4954"/>
        <pc:sldMkLst>
          <pc:docMk/>
          <pc:sldMk cId="0" sldId="258"/>
        </pc:sldMkLst>
        <pc:spChg chg="mod">
          <ac:chgData name="Elmali, Siham" userId="00d30ecf-c4c9-4ce0-a2a7-26095e54b648" providerId="ADAL" clId="{994CC9A9-EB70-4D0D-BFBD-311E494AA233}" dt="2022-11-09T04:08:22.806" v="4942" actId="108"/>
          <ac:spMkLst>
            <pc:docMk/>
            <pc:sldMk cId="0" sldId="258"/>
            <ac:spMk id="21" creationId="{2F7C72B0-0C86-4D37-B3F4-637C7A6634B2}"/>
          </ac:spMkLst>
        </pc:spChg>
        <pc:picChg chg="mod">
          <ac:chgData name="Elmali, Siham" userId="00d30ecf-c4c9-4ce0-a2a7-26095e54b648" providerId="ADAL" clId="{994CC9A9-EB70-4D0D-BFBD-311E494AA233}" dt="2022-11-09T03:49:07.791" v="4298" actId="1076"/>
          <ac:picMkLst>
            <pc:docMk/>
            <pc:sldMk cId="0" sldId="258"/>
            <ac:picMk id="2" creationId="{80C586EF-2692-0405-A899-F4C2C7458C79}"/>
          </ac:picMkLst>
        </pc:picChg>
      </pc:sldChg>
      <pc:sldChg chg="addSp delSp modSp mod">
        <pc:chgData name="Elmali, Siham" userId="00d30ecf-c4c9-4ce0-a2a7-26095e54b648" providerId="ADAL" clId="{994CC9A9-EB70-4D0D-BFBD-311E494AA233}" dt="2022-11-07T03:30:45.758" v="3589" actId="20577"/>
        <pc:sldMkLst>
          <pc:docMk/>
          <pc:sldMk cId="0" sldId="268"/>
        </pc:sldMkLst>
        <pc:spChg chg="add mod">
          <ac:chgData name="Elmali, Siham" userId="00d30ecf-c4c9-4ce0-a2a7-26095e54b648" providerId="ADAL" clId="{994CC9A9-EB70-4D0D-BFBD-311E494AA233}" dt="2022-11-06T00:17:47.255" v="2694" actId="6549"/>
          <ac:spMkLst>
            <pc:docMk/>
            <pc:sldMk cId="0" sldId="268"/>
            <ac:spMk id="2" creationId="{9888DE38-4856-1957-7029-6E7053EA3C00}"/>
          </ac:spMkLst>
        </pc:spChg>
        <pc:spChg chg="mod">
          <ac:chgData name="Elmali, Siham" userId="00d30ecf-c4c9-4ce0-a2a7-26095e54b648" providerId="ADAL" clId="{994CC9A9-EB70-4D0D-BFBD-311E494AA233}" dt="2022-11-06T00:26:33.815" v="2869" actId="20577"/>
          <ac:spMkLst>
            <pc:docMk/>
            <pc:sldMk cId="0" sldId="268"/>
            <ac:spMk id="440" creationId="{00000000-0000-0000-0000-000000000000}"/>
          </ac:spMkLst>
        </pc:spChg>
        <pc:graphicFrameChg chg="add mod modGraphic">
          <ac:chgData name="Elmali, Siham" userId="00d30ecf-c4c9-4ce0-a2a7-26095e54b648" providerId="ADAL" clId="{994CC9A9-EB70-4D0D-BFBD-311E494AA233}" dt="2022-11-07T03:30:45.758" v="3589" actId="20577"/>
          <ac:graphicFrameMkLst>
            <pc:docMk/>
            <pc:sldMk cId="0" sldId="268"/>
            <ac:graphicFrameMk id="5" creationId="{1B35DAD9-5157-0237-EEB2-A00E873CFF89}"/>
          </ac:graphicFrameMkLst>
        </pc:graphicFrameChg>
        <pc:picChg chg="add del mod">
          <ac:chgData name="Elmali, Siham" userId="00d30ecf-c4c9-4ce0-a2a7-26095e54b648" providerId="ADAL" clId="{994CC9A9-EB70-4D0D-BFBD-311E494AA233}" dt="2022-11-06T00:17:45.239" v="2693" actId="478"/>
          <ac:picMkLst>
            <pc:docMk/>
            <pc:sldMk cId="0" sldId="268"/>
            <ac:picMk id="4" creationId="{0AB86662-198D-B658-210E-C4D513F34AD5}"/>
          </ac:picMkLst>
        </pc:picChg>
      </pc:sldChg>
      <pc:sldChg chg="modSp mod">
        <pc:chgData name="Elmali, Siham" userId="00d30ecf-c4c9-4ce0-a2a7-26095e54b648" providerId="ADAL" clId="{994CC9A9-EB70-4D0D-BFBD-311E494AA233}" dt="2022-10-24T05:46:29.319" v="2" actId="20577"/>
        <pc:sldMkLst>
          <pc:docMk/>
          <pc:sldMk cId="0" sldId="277"/>
        </pc:sldMkLst>
        <pc:spChg chg="mod">
          <ac:chgData name="Elmali, Siham" userId="00d30ecf-c4c9-4ce0-a2a7-26095e54b648" providerId="ADAL" clId="{994CC9A9-EB70-4D0D-BFBD-311E494AA233}" dt="2022-10-24T05:46:29.319" v="2" actId="20577"/>
          <ac:spMkLst>
            <pc:docMk/>
            <pc:sldMk cId="0" sldId="277"/>
            <ac:spMk id="820" creationId="{00000000-0000-0000-0000-000000000000}"/>
          </ac:spMkLst>
        </pc:spChg>
      </pc:sldChg>
      <pc:sldChg chg="addSp modSp mod">
        <pc:chgData name="Elmali, Siham" userId="00d30ecf-c4c9-4ce0-a2a7-26095e54b648" providerId="ADAL" clId="{994CC9A9-EB70-4D0D-BFBD-311E494AA233}" dt="2022-11-07T03:32:33.607" v="3591" actId="20577"/>
        <pc:sldMkLst>
          <pc:docMk/>
          <pc:sldMk cId="2160081746" sldId="303"/>
        </pc:sldMkLst>
        <pc:spChg chg="mod">
          <ac:chgData name="Elmali, Siham" userId="00d30ecf-c4c9-4ce0-a2a7-26095e54b648" providerId="ADAL" clId="{994CC9A9-EB70-4D0D-BFBD-311E494AA233}" dt="2022-11-07T03:32:33.607" v="3591" actId="20577"/>
          <ac:spMkLst>
            <pc:docMk/>
            <pc:sldMk cId="2160081746" sldId="303"/>
            <ac:spMk id="7" creationId="{5810B205-2F1A-4593-AABA-CDE130400D2C}"/>
          </ac:spMkLst>
        </pc:spChg>
        <pc:spChg chg="mod">
          <ac:chgData name="Elmali, Siham" userId="00d30ecf-c4c9-4ce0-a2a7-26095e54b648" providerId="ADAL" clId="{994CC9A9-EB70-4D0D-BFBD-311E494AA233}" dt="2022-11-05T19:47:21.961" v="1179" actId="20577"/>
          <ac:spMkLst>
            <pc:docMk/>
            <pc:sldMk cId="2160081746" sldId="303"/>
            <ac:spMk id="21" creationId="{2F7C72B0-0C86-4D37-B3F4-637C7A6634B2}"/>
          </ac:spMkLst>
        </pc:spChg>
        <pc:picChg chg="add mod">
          <ac:chgData name="Elmali, Siham" userId="00d30ecf-c4c9-4ce0-a2a7-26095e54b648" providerId="ADAL" clId="{994CC9A9-EB70-4D0D-BFBD-311E494AA233}" dt="2022-11-05T19:47:28.921" v="1180" actId="1076"/>
          <ac:picMkLst>
            <pc:docMk/>
            <pc:sldMk cId="2160081746" sldId="303"/>
            <ac:picMk id="3" creationId="{F0714F1E-FA6A-68A8-9E91-A2EFA6C70754}"/>
          </ac:picMkLst>
        </pc:picChg>
      </pc:sldChg>
      <pc:sldChg chg="modSp del mod">
        <pc:chgData name="Elmali, Siham" userId="00d30ecf-c4c9-4ce0-a2a7-26095e54b648" providerId="ADAL" clId="{994CC9A9-EB70-4D0D-BFBD-311E494AA233}" dt="2022-11-05T19:17:10.209" v="790" actId="47"/>
        <pc:sldMkLst>
          <pc:docMk/>
          <pc:sldMk cId="45274536" sldId="306"/>
        </pc:sldMkLst>
        <pc:spChg chg="mod">
          <ac:chgData name="Elmali, Siham" userId="00d30ecf-c4c9-4ce0-a2a7-26095e54b648" providerId="ADAL" clId="{994CC9A9-EB70-4D0D-BFBD-311E494AA233}" dt="2022-10-24T05:46:22.052" v="0" actId="20577"/>
          <ac:spMkLst>
            <pc:docMk/>
            <pc:sldMk cId="45274536" sldId="306"/>
            <ac:spMk id="9" creationId="{C7351C4E-9F5A-4541-8A24-406C32674762}"/>
          </ac:spMkLst>
        </pc:spChg>
      </pc:sldChg>
      <pc:sldChg chg="addSp delSp modSp mod ord modClrScheme chgLayout">
        <pc:chgData name="Elmali, Siham" userId="00d30ecf-c4c9-4ce0-a2a7-26095e54b648" providerId="ADAL" clId="{994CC9A9-EB70-4D0D-BFBD-311E494AA233}" dt="2022-11-06T20:42:02.721" v="3239" actId="1076"/>
        <pc:sldMkLst>
          <pc:docMk/>
          <pc:sldMk cId="4256539098" sldId="307"/>
        </pc:sldMkLst>
        <pc:spChg chg="add mod">
          <ac:chgData name="Elmali, Siham" userId="00d30ecf-c4c9-4ce0-a2a7-26095e54b648" providerId="ADAL" clId="{994CC9A9-EB70-4D0D-BFBD-311E494AA233}" dt="2022-11-05T19:54:30.694" v="1230" actId="108"/>
          <ac:spMkLst>
            <pc:docMk/>
            <pc:sldMk cId="4256539098" sldId="307"/>
            <ac:spMk id="6" creationId="{6EE77175-6078-287C-C92E-932AE59963EC}"/>
          </ac:spMkLst>
        </pc:spChg>
        <pc:spChg chg="add mod">
          <ac:chgData name="Elmali, Siham" userId="00d30ecf-c4c9-4ce0-a2a7-26095e54b648" providerId="ADAL" clId="{994CC9A9-EB70-4D0D-BFBD-311E494AA233}" dt="2022-11-05T19:54:40.513" v="1232" actId="1076"/>
          <ac:spMkLst>
            <pc:docMk/>
            <pc:sldMk cId="4256539098" sldId="307"/>
            <ac:spMk id="7" creationId="{18593CFE-E250-6420-C2BC-D309AC9B72D7}"/>
          </ac:spMkLst>
        </pc:spChg>
        <pc:spChg chg="add del mod">
          <ac:chgData name="Elmali, Siham" userId="00d30ecf-c4c9-4ce0-a2a7-26095e54b648" providerId="ADAL" clId="{994CC9A9-EB70-4D0D-BFBD-311E494AA233}" dt="2022-11-05T23:34:44.569" v="2291" actId="478"/>
          <ac:spMkLst>
            <pc:docMk/>
            <pc:sldMk cId="4256539098" sldId="307"/>
            <ac:spMk id="8" creationId="{9B507167-14E8-8CBD-ADBA-79E893551927}"/>
          </ac:spMkLst>
        </pc:spChg>
        <pc:spChg chg="add del mod">
          <ac:chgData name="Elmali, Siham" userId="00d30ecf-c4c9-4ce0-a2a7-26095e54b648" providerId="ADAL" clId="{994CC9A9-EB70-4D0D-BFBD-311E494AA233}" dt="2022-11-05T23:35:16.922" v="2302" actId="478"/>
          <ac:spMkLst>
            <pc:docMk/>
            <pc:sldMk cId="4256539098" sldId="307"/>
            <ac:spMk id="10" creationId="{FCC31A1F-0407-2D48-A061-68E04288F639}"/>
          </ac:spMkLst>
        </pc:spChg>
        <pc:spChg chg="add del mod ord">
          <ac:chgData name="Elmali, Siham" userId="00d30ecf-c4c9-4ce0-a2a7-26095e54b648" providerId="ADAL" clId="{994CC9A9-EB70-4D0D-BFBD-311E494AA233}" dt="2022-11-05T23:35:43.134" v="2304" actId="700"/>
          <ac:spMkLst>
            <pc:docMk/>
            <pc:sldMk cId="4256539098" sldId="307"/>
            <ac:spMk id="11" creationId="{592AE4D0-C4AC-20C9-74F1-1EE0FF7E0DB2}"/>
          </ac:spMkLst>
        </pc:spChg>
        <pc:spChg chg="add del mod ord">
          <ac:chgData name="Elmali, Siham" userId="00d30ecf-c4c9-4ce0-a2a7-26095e54b648" providerId="ADAL" clId="{994CC9A9-EB70-4D0D-BFBD-311E494AA233}" dt="2022-11-05T23:35:43.134" v="2304" actId="700"/>
          <ac:spMkLst>
            <pc:docMk/>
            <pc:sldMk cId="4256539098" sldId="307"/>
            <ac:spMk id="12" creationId="{915CDA4A-410F-AD82-B198-74B8AE003E7B}"/>
          </ac:spMkLst>
        </pc:spChg>
        <pc:spChg chg="add mod">
          <ac:chgData name="Elmali, Siham" userId="00d30ecf-c4c9-4ce0-a2a7-26095e54b648" providerId="ADAL" clId="{994CC9A9-EB70-4D0D-BFBD-311E494AA233}" dt="2022-11-06T00:20:29.573" v="2723" actId="1076"/>
          <ac:spMkLst>
            <pc:docMk/>
            <pc:sldMk cId="4256539098" sldId="307"/>
            <ac:spMk id="13" creationId="{DC373A29-793B-1FBB-3A91-66873A07CD70}"/>
          </ac:spMkLst>
        </pc:spChg>
        <pc:picChg chg="add mod">
          <ac:chgData name="Elmali, Siham" userId="00d30ecf-c4c9-4ce0-a2a7-26095e54b648" providerId="ADAL" clId="{994CC9A9-EB70-4D0D-BFBD-311E494AA233}" dt="2022-11-05T19:52:21.685" v="1188" actId="1076"/>
          <ac:picMkLst>
            <pc:docMk/>
            <pc:sldMk cId="4256539098" sldId="307"/>
            <ac:picMk id="3" creationId="{00E1C507-D7E4-03C4-1E0D-65AF3737CB9B}"/>
          </ac:picMkLst>
        </pc:picChg>
        <pc:picChg chg="add del mod">
          <ac:chgData name="Elmali, Siham" userId="00d30ecf-c4c9-4ce0-a2a7-26095e54b648" providerId="ADAL" clId="{994CC9A9-EB70-4D0D-BFBD-311E494AA233}" dt="2022-11-06T20:41:37.791" v="3233" actId="478"/>
          <ac:picMkLst>
            <pc:docMk/>
            <pc:sldMk cId="4256539098" sldId="307"/>
            <ac:picMk id="5" creationId="{90B27EB6-540F-581D-D5FD-2BA58E8F2733}"/>
          </ac:picMkLst>
        </pc:picChg>
        <pc:picChg chg="add mod">
          <ac:chgData name="Elmali, Siham" userId="00d30ecf-c4c9-4ce0-a2a7-26095e54b648" providerId="ADAL" clId="{994CC9A9-EB70-4D0D-BFBD-311E494AA233}" dt="2022-11-06T20:42:02.721" v="3239" actId="1076"/>
          <ac:picMkLst>
            <pc:docMk/>
            <pc:sldMk cId="4256539098" sldId="307"/>
            <ac:picMk id="15" creationId="{263EE263-46A0-0044-5DFF-72CB7CB2B65B}"/>
          </ac:picMkLst>
        </pc:picChg>
      </pc:sldChg>
      <pc:sldChg chg="modSp mod modNotesTx">
        <pc:chgData name="Elmali, Siham" userId="00d30ecf-c4c9-4ce0-a2a7-26095e54b648" providerId="ADAL" clId="{994CC9A9-EB70-4D0D-BFBD-311E494AA233}" dt="2022-11-09T04:10:05.310" v="4957" actId="20577"/>
        <pc:sldMkLst>
          <pc:docMk/>
          <pc:sldMk cId="4064726269" sldId="308"/>
        </pc:sldMkLst>
        <pc:spChg chg="mod">
          <ac:chgData name="Elmali, Siham" userId="00d30ecf-c4c9-4ce0-a2a7-26095e54b648" providerId="ADAL" clId="{994CC9A9-EB70-4D0D-BFBD-311E494AA233}" dt="2022-11-09T04:10:05.310" v="4957" actId="20577"/>
          <ac:spMkLst>
            <pc:docMk/>
            <pc:sldMk cId="4064726269" sldId="308"/>
            <ac:spMk id="5" creationId="{F3677F11-1269-432A-BAEB-D369C97DA0B5}"/>
          </ac:spMkLst>
        </pc:spChg>
      </pc:sldChg>
      <pc:sldChg chg="modSp mod">
        <pc:chgData name="Elmali, Siham" userId="00d30ecf-c4c9-4ce0-a2a7-26095e54b648" providerId="ADAL" clId="{994CC9A9-EB70-4D0D-BFBD-311E494AA233}" dt="2022-11-05T19:40:23.782" v="803" actId="313"/>
        <pc:sldMkLst>
          <pc:docMk/>
          <pc:sldMk cId="534776354" sldId="309"/>
        </pc:sldMkLst>
        <pc:spChg chg="mod">
          <ac:chgData name="Elmali, Siham" userId="00d30ecf-c4c9-4ce0-a2a7-26095e54b648" providerId="ADAL" clId="{994CC9A9-EB70-4D0D-BFBD-311E494AA233}" dt="2022-11-05T19:00:31.058" v="222" actId="20577"/>
          <ac:spMkLst>
            <pc:docMk/>
            <pc:sldMk cId="534776354" sldId="309"/>
            <ac:spMk id="21" creationId="{2F7C72B0-0C86-4D37-B3F4-637C7A6634B2}"/>
          </ac:spMkLst>
        </pc:spChg>
        <pc:spChg chg="mod">
          <ac:chgData name="Elmali, Siham" userId="00d30ecf-c4c9-4ce0-a2a7-26095e54b648" providerId="ADAL" clId="{994CC9A9-EB70-4D0D-BFBD-311E494AA233}" dt="2022-11-05T19:40:23.782" v="803" actId="313"/>
          <ac:spMkLst>
            <pc:docMk/>
            <pc:sldMk cId="534776354" sldId="309"/>
            <ac:spMk id="245" creationId="{00000000-0000-0000-0000-000000000000}"/>
          </ac:spMkLst>
        </pc:spChg>
      </pc:sldChg>
      <pc:sldChg chg="modSp add mod">
        <pc:chgData name="Elmali, Siham" userId="00d30ecf-c4c9-4ce0-a2a7-26095e54b648" providerId="ADAL" clId="{994CC9A9-EB70-4D0D-BFBD-311E494AA233}" dt="2022-11-06T21:06:28.409" v="3405" actId="113"/>
        <pc:sldMkLst>
          <pc:docMk/>
          <pc:sldMk cId="2554594568" sldId="310"/>
        </pc:sldMkLst>
        <pc:spChg chg="mod">
          <ac:chgData name="Elmali, Siham" userId="00d30ecf-c4c9-4ce0-a2a7-26095e54b648" providerId="ADAL" clId="{994CC9A9-EB70-4D0D-BFBD-311E494AA233}" dt="2022-11-06T21:06:28.409" v="3405" actId="113"/>
          <ac:spMkLst>
            <pc:docMk/>
            <pc:sldMk cId="2554594568" sldId="310"/>
            <ac:spMk id="21" creationId="{2F7C72B0-0C86-4D37-B3F4-637C7A6634B2}"/>
          </ac:spMkLst>
        </pc:spChg>
        <pc:spChg chg="mod">
          <ac:chgData name="Elmali, Siham" userId="00d30ecf-c4c9-4ce0-a2a7-26095e54b648" providerId="ADAL" clId="{994CC9A9-EB70-4D0D-BFBD-311E494AA233}" dt="2022-11-05T19:40:48.982" v="834" actId="20577"/>
          <ac:spMkLst>
            <pc:docMk/>
            <pc:sldMk cId="2554594568" sldId="310"/>
            <ac:spMk id="245" creationId="{00000000-0000-0000-0000-000000000000}"/>
          </ac:spMkLst>
        </pc:spChg>
      </pc:sldChg>
      <pc:sldChg chg="addSp delSp modSp add mod ord modClrScheme chgLayout">
        <pc:chgData name="Elmali, Siham" userId="00d30ecf-c4c9-4ce0-a2a7-26095e54b648" providerId="ADAL" clId="{994CC9A9-EB70-4D0D-BFBD-311E494AA233}" dt="2022-11-07T03:27:22.376" v="3562" actId="113"/>
        <pc:sldMkLst>
          <pc:docMk/>
          <pc:sldMk cId="1382537481" sldId="311"/>
        </pc:sldMkLst>
        <pc:spChg chg="add del mod ord">
          <ac:chgData name="Elmali, Siham" userId="00d30ecf-c4c9-4ce0-a2a7-26095e54b648" providerId="ADAL" clId="{994CC9A9-EB70-4D0D-BFBD-311E494AA233}" dt="2022-11-05T20:03:37.690" v="1495" actId="700"/>
          <ac:spMkLst>
            <pc:docMk/>
            <pc:sldMk cId="1382537481" sldId="311"/>
            <ac:spMk id="2" creationId="{4846CCAE-F9F3-D6D0-583A-83FD5E230C3F}"/>
          </ac:spMkLst>
        </pc:spChg>
        <pc:spChg chg="add mod">
          <ac:chgData name="Elmali, Siham" userId="00d30ecf-c4c9-4ce0-a2a7-26095e54b648" providerId="ADAL" clId="{994CC9A9-EB70-4D0D-BFBD-311E494AA233}" dt="2022-11-07T03:27:22.376" v="3562" actId="113"/>
          <ac:spMkLst>
            <pc:docMk/>
            <pc:sldMk cId="1382537481" sldId="311"/>
            <ac:spMk id="3" creationId="{4F773D6F-D81A-6D42-6701-1B3FEEB284A6}"/>
          </ac:spMkLst>
        </pc:spChg>
        <pc:spChg chg="add del mod">
          <ac:chgData name="Elmali, Siham" userId="00d30ecf-c4c9-4ce0-a2a7-26095e54b648" providerId="ADAL" clId="{994CC9A9-EB70-4D0D-BFBD-311E494AA233}" dt="2022-11-05T20:10:52.402" v="1878" actId="478"/>
          <ac:spMkLst>
            <pc:docMk/>
            <pc:sldMk cId="1382537481" sldId="311"/>
            <ac:spMk id="5" creationId="{7E79E765-940B-805A-815F-48D908E1B8FC}"/>
          </ac:spMkLst>
        </pc:spChg>
        <pc:spChg chg="mod">
          <ac:chgData name="Elmali, Siham" userId="00d30ecf-c4c9-4ce0-a2a7-26095e54b648" providerId="ADAL" clId="{994CC9A9-EB70-4D0D-BFBD-311E494AA233}" dt="2022-11-06T21:06:51.903" v="3415" actId="20577"/>
          <ac:spMkLst>
            <pc:docMk/>
            <pc:sldMk cId="1382537481" sldId="311"/>
            <ac:spMk id="7" creationId="{5810B205-2F1A-4593-AABA-CDE130400D2C}"/>
          </ac:spMkLst>
        </pc:spChg>
        <pc:spChg chg="del mod ord">
          <ac:chgData name="Elmali, Siham" userId="00d30ecf-c4c9-4ce0-a2a7-26095e54b648" providerId="ADAL" clId="{994CC9A9-EB70-4D0D-BFBD-311E494AA233}" dt="2022-11-05T20:10:47.163" v="1876" actId="478"/>
          <ac:spMkLst>
            <pc:docMk/>
            <pc:sldMk cId="1382537481" sldId="311"/>
            <ac:spMk id="21" creationId="{2F7C72B0-0C86-4D37-B3F4-637C7A6634B2}"/>
          </ac:spMkLst>
        </pc:spChg>
      </pc:sldChg>
      <pc:sldChg chg="delSp modSp add mod ord">
        <pc:chgData name="Elmali, Siham" userId="00d30ecf-c4c9-4ce0-a2a7-26095e54b648" providerId="ADAL" clId="{994CC9A9-EB70-4D0D-BFBD-311E494AA233}" dt="2022-11-06T00:40:50.265" v="3230" actId="1076"/>
        <pc:sldMkLst>
          <pc:docMk/>
          <pc:sldMk cId="772974869" sldId="312"/>
        </pc:sldMkLst>
        <pc:spChg chg="del">
          <ac:chgData name="Elmali, Siham" userId="00d30ecf-c4c9-4ce0-a2a7-26095e54b648" providerId="ADAL" clId="{994CC9A9-EB70-4D0D-BFBD-311E494AA233}" dt="2022-11-05T20:10:33.448" v="1871" actId="478"/>
          <ac:spMkLst>
            <pc:docMk/>
            <pc:sldMk cId="772974869" sldId="312"/>
            <ac:spMk id="3" creationId="{4F773D6F-D81A-6D42-6701-1B3FEEB284A6}"/>
          </ac:spMkLst>
        </pc:spChg>
        <pc:spChg chg="mod">
          <ac:chgData name="Elmali, Siham" userId="00d30ecf-c4c9-4ce0-a2a7-26095e54b648" providerId="ADAL" clId="{994CC9A9-EB70-4D0D-BFBD-311E494AA233}" dt="2022-11-06T00:40:50.265" v="3230" actId="1076"/>
          <ac:spMkLst>
            <pc:docMk/>
            <pc:sldMk cId="772974869" sldId="312"/>
            <ac:spMk id="7" creationId="{5810B205-2F1A-4593-AABA-CDE130400D2C}"/>
          </ac:spMkLst>
        </pc:spChg>
        <pc:spChg chg="mod">
          <ac:chgData name="Elmali, Siham" userId="00d30ecf-c4c9-4ce0-a2a7-26095e54b648" providerId="ADAL" clId="{994CC9A9-EB70-4D0D-BFBD-311E494AA233}" dt="2022-11-06T00:23:36.450" v="2809" actId="21"/>
          <ac:spMkLst>
            <pc:docMk/>
            <pc:sldMk cId="772974869" sldId="312"/>
            <ac:spMk id="21" creationId="{2F7C72B0-0C86-4D37-B3F4-637C7A6634B2}"/>
          </ac:spMkLst>
        </pc:spChg>
      </pc:sldChg>
      <pc:sldChg chg="addSp delSp modSp add mod">
        <pc:chgData name="Elmali, Siham" userId="00d30ecf-c4c9-4ce0-a2a7-26095e54b648" providerId="ADAL" clId="{994CC9A9-EB70-4D0D-BFBD-311E494AA233}" dt="2022-11-09T04:16:36.278" v="4964" actId="14100"/>
        <pc:sldMkLst>
          <pc:docMk/>
          <pc:sldMk cId="2593515541" sldId="313"/>
        </pc:sldMkLst>
        <pc:spChg chg="add mod">
          <ac:chgData name="Elmali, Siham" userId="00d30ecf-c4c9-4ce0-a2a7-26095e54b648" providerId="ADAL" clId="{994CC9A9-EB70-4D0D-BFBD-311E494AA233}" dt="2022-11-09T04:16:36.278" v="4964" actId="14100"/>
          <ac:spMkLst>
            <pc:docMk/>
            <pc:sldMk cId="2593515541" sldId="313"/>
            <ac:spMk id="2" creationId="{D52CB9AC-FB86-B296-407E-FF8AB3DAE535}"/>
          </ac:spMkLst>
        </pc:spChg>
        <pc:spChg chg="add mod">
          <ac:chgData name="Elmali, Siham" userId="00d30ecf-c4c9-4ce0-a2a7-26095e54b648" providerId="ADAL" clId="{994CC9A9-EB70-4D0D-BFBD-311E494AA233}" dt="2022-11-09T04:16:36.278" v="4964" actId="14100"/>
          <ac:spMkLst>
            <pc:docMk/>
            <pc:sldMk cId="2593515541" sldId="313"/>
            <ac:spMk id="4" creationId="{847E0E3D-2F87-199A-2830-A10E4B0E9494}"/>
          </ac:spMkLst>
        </pc:spChg>
        <pc:spChg chg="del">
          <ac:chgData name="Elmali, Siham" userId="00d30ecf-c4c9-4ce0-a2a7-26095e54b648" providerId="ADAL" clId="{994CC9A9-EB70-4D0D-BFBD-311E494AA233}" dt="2022-11-05T20:19:05.306" v="2055" actId="478"/>
          <ac:spMkLst>
            <pc:docMk/>
            <pc:sldMk cId="2593515541" sldId="313"/>
            <ac:spMk id="6" creationId="{6EE77175-6078-287C-C92E-932AE59963EC}"/>
          </ac:spMkLst>
        </pc:spChg>
        <pc:spChg chg="del">
          <ac:chgData name="Elmali, Siham" userId="00d30ecf-c4c9-4ce0-a2a7-26095e54b648" providerId="ADAL" clId="{994CC9A9-EB70-4D0D-BFBD-311E494AA233}" dt="2022-11-05T20:19:04.001" v="2054" actId="478"/>
          <ac:spMkLst>
            <pc:docMk/>
            <pc:sldMk cId="2593515541" sldId="313"/>
            <ac:spMk id="7" creationId="{18593CFE-E250-6420-C2BC-D309AC9B72D7}"/>
          </ac:spMkLst>
        </pc:spChg>
        <pc:spChg chg="add mod">
          <ac:chgData name="Elmali, Siham" userId="00d30ecf-c4c9-4ce0-a2a7-26095e54b648" providerId="ADAL" clId="{994CC9A9-EB70-4D0D-BFBD-311E494AA233}" dt="2022-11-09T04:16:36.278" v="4964" actId="14100"/>
          <ac:spMkLst>
            <pc:docMk/>
            <pc:sldMk cId="2593515541" sldId="313"/>
            <ac:spMk id="10" creationId="{2F2029CF-53E4-2D8C-0554-72696E984CBD}"/>
          </ac:spMkLst>
        </pc:spChg>
        <pc:spChg chg="add mod">
          <ac:chgData name="Elmali, Siham" userId="00d30ecf-c4c9-4ce0-a2a7-26095e54b648" providerId="ADAL" clId="{994CC9A9-EB70-4D0D-BFBD-311E494AA233}" dt="2022-11-09T04:16:36.278" v="4964" actId="14100"/>
          <ac:spMkLst>
            <pc:docMk/>
            <pc:sldMk cId="2593515541" sldId="313"/>
            <ac:spMk id="13" creationId="{C99E5850-F293-209A-8896-20891CCED514}"/>
          </ac:spMkLst>
        </pc:spChg>
        <pc:spChg chg="add del mod">
          <ac:chgData name="Elmali, Siham" userId="00d30ecf-c4c9-4ce0-a2a7-26095e54b648" providerId="ADAL" clId="{994CC9A9-EB70-4D0D-BFBD-311E494AA233}" dt="2022-11-06T21:01:34.160" v="3252" actId="478"/>
          <ac:spMkLst>
            <pc:docMk/>
            <pc:sldMk cId="2593515541" sldId="313"/>
            <ac:spMk id="22" creationId="{B48F750F-FAB0-FAC7-817E-78E1C0C14C3B}"/>
          </ac:spMkLst>
        </pc:spChg>
        <pc:spChg chg="mod">
          <ac:chgData name="Elmali, Siham" userId="00d30ecf-c4c9-4ce0-a2a7-26095e54b648" providerId="ADAL" clId="{994CC9A9-EB70-4D0D-BFBD-311E494AA233}" dt="2022-11-06T00:40:54.537" v="3231" actId="1076"/>
          <ac:spMkLst>
            <pc:docMk/>
            <pc:sldMk cId="2593515541" sldId="313"/>
            <ac:spMk id="29" creationId="{AF8F93E7-3FD3-4C2F-9467-76E2D15A4463}"/>
          </ac:spMkLst>
        </pc:spChg>
        <pc:spChg chg="add mod">
          <ac:chgData name="Elmali, Siham" userId="00d30ecf-c4c9-4ce0-a2a7-26095e54b648" providerId="ADAL" clId="{994CC9A9-EB70-4D0D-BFBD-311E494AA233}" dt="2022-11-09T04:16:36.278" v="4964" actId="14100"/>
          <ac:spMkLst>
            <pc:docMk/>
            <pc:sldMk cId="2593515541" sldId="313"/>
            <ac:spMk id="35" creationId="{A4598BB0-350B-9C13-B093-2FD2585CF367}"/>
          </ac:spMkLst>
        </pc:spChg>
        <pc:spChg chg="add mod">
          <ac:chgData name="Elmali, Siham" userId="00d30ecf-c4c9-4ce0-a2a7-26095e54b648" providerId="ADAL" clId="{994CC9A9-EB70-4D0D-BFBD-311E494AA233}" dt="2022-11-09T04:16:36.278" v="4964" actId="14100"/>
          <ac:spMkLst>
            <pc:docMk/>
            <pc:sldMk cId="2593515541" sldId="313"/>
            <ac:spMk id="36" creationId="{D17885DB-C700-8CFE-7AB5-AE71B7E9508D}"/>
          </ac:spMkLst>
        </pc:spChg>
        <pc:picChg chg="del">
          <ac:chgData name="Elmali, Siham" userId="00d30ecf-c4c9-4ce0-a2a7-26095e54b648" providerId="ADAL" clId="{994CC9A9-EB70-4D0D-BFBD-311E494AA233}" dt="2022-11-05T20:19:06.095" v="2056" actId="478"/>
          <ac:picMkLst>
            <pc:docMk/>
            <pc:sldMk cId="2593515541" sldId="313"/>
            <ac:picMk id="3" creationId="{00E1C507-D7E4-03C4-1E0D-65AF3737CB9B}"/>
          </ac:picMkLst>
        </pc:picChg>
        <pc:picChg chg="del">
          <ac:chgData name="Elmali, Siham" userId="00d30ecf-c4c9-4ce0-a2a7-26095e54b648" providerId="ADAL" clId="{994CC9A9-EB70-4D0D-BFBD-311E494AA233}" dt="2022-11-05T20:19:02.243" v="2053" actId="478"/>
          <ac:picMkLst>
            <pc:docMk/>
            <pc:sldMk cId="2593515541" sldId="313"/>
            <ac:picMk id="5" creationId="{90B27EB6-540F-581D-D5FD-2BA58E8F2733}"/>
          </ac:picMkLst>
        </pc:picChg>
        <pc:cxnChg chg="add del mod">
          <ac:chgData name="Elmali, Siham" userId="00d30ecf-c4c9-4ce0-a2a7-26095e54b648" providerId="ADAL" clId="{994CC9A9-EB70-4D0D-BFBD-311E494AA233}" dt="2022-11-06T21:01:22.107" v="3249" actId="478"/>
          <ac:cxnSpMkLst>
            <pc:docMk/>
            <pc:sldMk cId="2593515541" sldId="313"/>
            <ac:cxnSpMk id="9" creationId="{F075E43E-5A4E-04C9-98D2-30402240C0F2}"/>
          </ac:cxnSpMkLst>
        </pc:cxnChg>
        <pc:cxnChg chg="add del mod">
          <ac:chgData name="Elmali, Siham" userId="00d30ecf-c4c9-4ce0-a2a7-26095e54b648" providerId="ADAL" clId="{994CC9A9-EB70-4D0D-BFBD-311E494AA233}" dt="2022-11-06T00:22:10.228" v="2771" actId="478"/>
          <ac:cxnSpMkLst>
            <pc:docMk/>
            <pc:sldMk cId="2593515541" sldId="313"/>
            <ac:cxnSpMk id="12" creationId="{C06B81C2-39B1-8CB3-3048-72384FF26655}"/>
          </ac:cxnSpMkLst>
        </pc:cxnChg>
        <pc:cxnChg chg="add del mod">
          <ac:chgData name="Elmali, Siham" userId="00d30ecf-c4c9-4ce0-a2a7-26095e54b648" providerId="ADAL" clId="{994CC9A9-EB70-4D0D-BFBD-311E494AA233}" dt="2022-11-06T21:02:53.975" v="3369" actId="478"/>
          <ac:cxnSpMkLst>
            <pc:docMk/>
            <pc:sldMk cId="2593515541" sldId="313"/>
            <ac:cxnSpMk id="15" creationId="{4E5D6B72-6752-893A-BAD4-984889EE92A2}"/>
          </ac:cxnSpMkLst>
        </pc:cxnChg>
        <pc:cxnChg chg="add del mod">
          <ac:chgData name="Elmali, Siham" userId="00d30ecf-c4c9-4ce0-a2a7-26095e54b648" providerId="ADAL" clId="{994CC9A9-EB70-4D0D-BFBD-311E494AA233}" dt="2022-11-06T21:01:36.607" v="3253" actId="478"/>
          <ac:cxnSpMkLst>
            <pc:docMk/>
            <pc:sldMk cId="2593515541" sldId="313"/>
            <ac:cxnSpMk id="20" creationId="{2044EB3B-99E0-59F1-1076-17FE2A6EC857}"/>
          </ac:cxnSpMkLst>
        </pc:cxnChg>
        <pc:cxnChg chg="add del mod">
          <ac:chgData name="Elmali, Siham" userId="00d30ecf-c4c9-4ce0-a2a7-26095e54b648" providerId="ADAL" clId="{994CC9A9-EB70-4D0D-BFBD-311E494AA233}" dt="2022-11-06T21:04:03.283" v="3385" actId="478"/>
          <ac:cxnSpMkLst>
            <pc:docMk/>
            <pc:sldMk cId="2593515541" sldId="313"/>
            <ac:cxnSpMk id="43" creationId="{502EE098-4122-A843-E9FB-061896D66D8F}"/>
          </ac:cxnSpMkLst>
        </pc:cxnChg>
        <pc:cxnChg chg="add mod">
          <ac:chgData name="Elmali, Siham" userId="00d30ecf-c4c9-4ce0-a2a7-26095e54b648" providerId="ADAL" clId="{994CC9A9-EB70-4D0D-BFBD-311E494AA233}" dt="2022-11-09T04:16:36.278" v="4964" actId="14100"/>
          <ac:cxnSpMkLst>
            <pc:docMk/>
            <pc:sldMk cId="2593515541" sldId="313"/>
            <ac:cxnSpMk id="45" creationId="{1B756C43-4AF5-53FF-A9E1-DE2DBF3EEF4E}"/>
          </ac:cxnSpMkLst>
        </pc:cxnChg>
        <pc:cxnChg chg="add mod">
          <ac:chgData name="Elmali, Siham" userId="00d30ecf-c4c9-4ce0-a2a7-26095e54b648" providerId="ADAL" clId="{994CC9A9-EB70-4D0D-BFBD-311E494AA233}" dt="2022-11-09T04:16:36.278" v="4964" actId="14100"/>
          <ac:cxnSpMkLst>
            <pc:docMk/>
            <pc:sldMk cId="2593515541" sldId="313"/>
            <ac:cxnSpMk id="47" creationId="{DE4219C3-E775-30CC-8307-0779367A7D38}"/>
          </ac:cxnSpMkLst>
        </pc:cxnChg>
        <pc:cxnChg chg="add mod">
          <ac:chgData name="Elmali, Siham" userId="00d30ecf-c4c9-4ce0-a2a7-26095e54b648" providerId="ADAL" clId="{994CC9A9-EB70-4D0D-BFBD-311E494AA233}" dt="2022-11-09T04:16:36.278" v="4964" actId="14100"/>
          <ac:cxnSpMkLst>
            <pc:docMk/>
            <pc:sldMk cId="2593515541" sldId="313"/>
            <ac:cxnSpMk id="49" creationId="{F81B56C2-414A-A845-EE9E-AD462D59B102}"/>
          </ac:cxnSpMkLst>
        </pc:cxnChg>
        <pc:cxnChg chg="add mod">
          <ac:chgData name="Elmali, Siham" userId="00d30ecf-c4c9-4ce0-a2a7-26095e54b648" providerId="ADAL" clId="{994CC9A9-EB70-4D0D-BFBD-311E494AA233}" dt="2022-11-09T04:16:36.278" v="4964" actId="14100"/>
          <ac:cxnSpMkLst>
            <pc:docMk/>
            <pc:sldMk cId="2593515541" sldId="313"/>
            <ac:cxnSpMk id="51" creationId="{592F88EF-84E7-48AE-4A50-6A5608665A76}"/>
          </ac:cxnSpMkLst>
        </pc:cxnChg>
        <pc:cxnChg chg="add mod">
          <ac:chgData name="Elmali, Siham" userId="00d30ecf-c4c9-4ce0-a2a7-26095e54b648" providerId="ADAL" clId="{994CC9A9-EB70-4D0D-BFBD-311E494AA233}" dt="2022-11-09T04:16:36.278" v="4964" actId="14100"/>
          <ac:cxnSpMkLst>
            <pc:docMk/>
            <pc:sldMk cId="2593515541" sldId="313"/>
            <ac:cxnSpMk id="53" creationId="{49AA05A7-BD5F-47AD-5CF6-04177F853E48}"/>
          </ac:cxnSpMkLst>
        </pc:cxnChg>
      </pc:sldChg>
      <pc:sldChg chg="delSp modSp add del mod">
        <pc:chgData name="Elmali, Siham" userId="00d30ecf-c4c9-4ce0-a2a7-26095e54b648" providerId="ADAL" clId="{994CC9A9-EB70-4D0D-BFBD-311E494AA233}" dt="2022-11-06T00:40:16.038" v="3211" actId="47"/>
        <pc:sldMkLst>
          <pc:docMk/>
          <pc:sldMk cId="3177338273" sldId="314"/>
        </pc:sldMkLst>
        <pc:spChg chg="mod">
          <ac:chgData name="Elmali, Siham" userId="00d30ecf-c4c9-4ce0-a2a7-26095e54b648" providerId="ADAL" clId="{994CC9A9-EB70-4D0D-BFBD-311E494AA233}" dt="2022-11-06T00:17:36.420" v="2692" actId="6549"/>
          <ac:spMkLst>
            <pc:docMk/>
            <pc:sldMk cId="3177338273" sldId="314"/>
            <ac:spMk id="2" creationId="{9888DE38-4856-1957-7029-6E7053EA3C00}"/>
          </ac:spMkLst>
        </pc:spChg>
        <pc:picChg chg="del">
          <ac:chgData name="Elmali, Siham" userId="00d30ecf-c4c9-4ce0-a2a7-26095e54b648" providerId="ADAL" clId="{994CC9A9-EB70-4D0D-BFBD-311E494AA233}" dt="2022-11-06T00:17:33.456" v="2691" actId="478"/>
          <ac:picMkLst>
            <pc:docMk/>
            <pc:sldMk cId="3177338273" sldId="314"/>
            <ac:picMk id="4" creationId="{0AB86662-198D-B658-210E-C4D513F34AD5}"/>
          </ac:picMkLst>
        </pc:picChg>
      </pc:sldChg>
      <pc:sldChg chg="modSp add mod">
        <pc:chgData name="Elmali, Siham" userId="00d30ecf-c4c9-4ce0-a2a7-26095e54b648" providerId="ADAL" clId="{994CC9A9-EB70-4D0D-BFBD-311E494AA233}" dt="2022-11-07T03:38:47.231" v="3596" actId="20577"/>
        <pc:sldMkLst>
          <pc:docMk/>
          <pc:sldMk cId="126773061" sldId="315"/>
        </pc:sldMkLst>
        <pc:spChg chg="mod">
          <ac:chgData name="Elmali, Siham" userId="00d30ecf-c4c9-4ce0-a2a7-26095e54b648" providerId="ADAL" clId="{994CC9A9-EB70-4D0D-BFBD-311E494AA233}" dt="2022-11-07T03:38:47.231" v="3596" actId="20577"/>
          <ac:spMkLst>
            <pc:docMk/>
            <pc:sldMk cId="126773061" sldId="315"/>
            <ac:spMk id="440" creationId="{00000000-0000-0000-0000-000000000000}"/>
          </ac:spMkLst>
        </pc:spChg>
        <pc:graphicFrameChg chg="modGraphic">
          <ac:chgData name="Elmali, Siham" userId="00d30ecf-c4c9-4ce0-a2a7-26095e54b648" providerId="ADAL" clId="{994CC9A9-EB70-4D0D-BFBD-311E494AA233}" dt="2022-11-06T00:40:33.967" v="3229" actId="6549"/>
          <ac:graphicFrameMkLst>
            <pc:docMk/>
            <pc:sldMk cId="126773061" sldId="315"/>
            <ac:graphicFrameMk id="5" creationId="{1B35DAD9-5157-0237-EEB2-A00E873CFF89}"/>
          </ac:graphicFrameMkLst>
        </pc:graphicFrameChg>
      </pc:sldChg>
      <pc:sldChg chg="modSp add mod">
        <pc:chgData name="Elmali, Siham" userId="00d30ecf-c4c9-4ce0-a2a7-26095e54b648" providerId="ADAL" clId="{994CC9A9-EB70-4D0D-BFBD-311E494AA233}" dt="2022-11-07T03:19:29.438" v="3494" actId="6549"/>
        <pc:sldMkLst>
          <pc:docMk/>
          <pc:sldMk cId="2488738834" sldId="316"/>
        </pc:sldMkLst>
        <pc:spChg chg="mod">
          <ac:chgData name="Elmali, Siham" userId="00d30ecf-c4c9-4ce0-a2a7-26095e54b648" providerId="ADAL" clId="{994CC9A9-EB70-4D0D-BFBD-311E494AA233}" dt="2022-11-07T03:19:24.840" v="3493" actId="20577"/>
          <ac:spMkLst>
            <pc:docMk/>
            <pc:sldMk cId="2488738834" sldId="316"/>
            <ac:spMk id="440" creationId="{00000000-0000-0000-0000-000000000000}"/>
          </ac:spMkLst>
        </pc:spChg>
        <pc:graphicFrameChg chg="modGraphic">
          <ac:chgData name="Elmali, Siham" userId="00d30ecf-c4c9-4ce0-a2a7-26095e54b648" providerId="ADAL" clId="{994CC9A9-EB70-4D0D-BFBD-311E494AA233}" dt="2022-11-07T03:19:29.438" v="3494" actId="6549"/>
          <ac:graphicFrameMkLst>
            <pc:docMk/>
            <pc:sldMk cId="2488738834" sldId="316"/>
            <ac:graphicFrameMk id="5" creationId="{1B35DAD9-5157-0237-EEB2-A00E873CFF89}"/>
          </ac:graphicFrameMkLst>
        </pc:graphicFrameChg>
      </pc:sldChg>
      <pc:sldChg chg="modSp add mod">
        <pc:chgData name="Elmali, Siham" userId="00d30ecf-c4c9-4ce0-a2a7-26095e54b648" providerId="ADAL" clId="{994CC9A9-EB70-4D0D-BFBD-311E494AA233}" dt="2022-11-07T03:38:39.699" v="3594" actId="20577"/>
        <pc:sldMkLst>
          <pc:docMk/>
          <pc:sldMk cId="3893655978" sldId="317"/>
        </pc:sldMkLst>
        <pc:spChg chg="mod">
          <ac:chgData name="Elmali, Siham" userId="00d30ecf-c4c9-4ce0-a2a7-26095e54b648" providerId="ADAL" clId="{994CC9A9-EB70-4D0D-BFBD-311E494AA233}" dt="2022-11-07T03:38:39.699" v="3594" actId="20577"/>
          <ac:spMkLst>
            <pc:docMk/>
            <pc:sldMk cId="3893655978" sldId="317"/>
            <ac:spMk id="440" creationId="{00000000-0000-0000-0000-000000000000}"/>
          </ac:spMkLst>
        </pc:spChg>
      </pc:sldChg>
      <pc:sldChg chg="modSp add mod modNotesTx">
        <pc:chgData name="Elmali, Siham" userId="00d30ecf-c4c9-4ce0-a2a7-26095e54b648" providerId="ADAL" clId="{994CC9A9-EB70-4D0D-BFBD-311E494AA233}" dt="2022-11-09T04:08:46.947" v="4952" actId="5793"/>
        <pc:sldMkLst>
          <pc:docMk/>
          <pc:sldMk cId="3461398467" sldId="318"/>
        </pc:sldMkLst>
        <pc:spChg chg="mod">
          <ac:chgData name="Elmali, Siham" userId="00d30ecf-c4c9-4ce0-a2a7-26095e54b648" providerId="ADAL" clId="{994CC9A9-EB70-4D0D-BFBD-311E494AA233}" dt="2022-11-09T04:08:41.083" v="4945" actId="108"/>
          <ac:spMkLst>
            <pc:docMk/>
            <pc:sldMk cId="3461398467" sldId="318"/>
            <ac:spMk id="21" creationId="{2F7C72B0-0C86-4D37-B3F4-637C7A6634B2}"/>
          </ac:spMkLst>
        </pc:spChg>
        <pc:spChg chg="mod">
          <ac:chgData name="Elmali, Siham" userId="00d30ecf-c4c9-4ce0-a2a7-26095e54b648" providerId="ADAL" clId="{994CC9A9-EB70-4D0D-BFBD-311E494AA233}" dt="2022-11-09T03:47:51.730" v="4287" actId="20577"/>
          <ac:spMkLst>
            <pc:docMk/>
            <pc:sldMk cId="3461398467" sldId="318"/>
            <ac:spMk id="245" creationId="{00000000-0000-0000-0000-000000000000}"/>
          </ac:spMkLst>
        </pc:spChg>
      </pc:sldChg>
    </pc:docChg>
  </pc:docChgLst>
  <pc:docChgLst>
    <pc:chgData name="Elmali, Siham" userId="00d30ecf-c4c9-4ce0-a2a7-26095e54b648" providerId="ADAL" clId="{3E002730-6BB2-4279-9AB2-830213688DB3}"/>
    <pc:docChg chg="undo custSel addSld delSld modSld sldOrd">
      <pc:chgData name="Elmali, Siham" userId="00d30ecf-c4c9-4ce0-a2a7-26095e54b648" providerId="ADAL" clId="{3E002730-6BB2-4279-9AB2-830213688DB3}" dt="2022-11-12T05:47:54.183" v="5307" actId="2696"/>
      <pc:docMkLst>
        <pc:docMk/>
      </pc:docMkLst>
      <pc:sldChg chg="addSp delSp modSp mod">
        <pc:chgData name="Elmali, Siham" userId="00d30ecf-c4c9-4ce0-a2a7-26095e54b648" providerId="ADAL" clId="{3E002730-6BB2-4279-9AB2-830213688DB3}" dt="2022-11-12T03:43:21.015" v="4164" actId="1076"/>
        <pc:sldMkLst>
          <pc:docMk/>
          <pc:sldMk cId="0" sldId="256"/>
        </pc:sldMkLst>
        <pc:spChg chg="add mod">
          <ac:chgData name="Elmali, Siham" userId="00d30ecf-c4c9-4ce0-a2a7-26095e54b648" providerId="ADAL" clId="{3E002730-6BB2-4279-9AB2-830213688DB3}" dt="2022-11-12T01:49:51.531" v="2133" actId="571"/>
          <ac:spMkLst>
            <pc:docMk/>
            <pc:sldMk cId="0" sldId="256"/>
            <ac:spMk id="11" creationId="{52031CCE-C59A-B409-B382-B34D34F5B35E}"/>
          </ac:spMkLst>
        </pc:spChg>
        <pc:spChg chg="del mod">
          <ac:chgData name="Elmali, Siham" userId="00d30ecf-c4c9-4ce0-a2a7-26095e54b648" providerId="ADAL" clId="{3E002730-6BB2-4279-9AB2-830213688DB3}" dt="2022-11-11T20:34:54.035" v="2118" actId="478"/>
          <ac:spMkLst>
            <pc:docMk/>
            <pc:sldMk cId="0" sldId="256"/>
            <ac:spMk id="12" creationId="{D34D73B3-18E5-90AE-7095-A83110DF6C1D}"/>
          </ac:spMkLst>
        </pc:spChg>
        <pc:spChg chg="del mod">
          <ac:chgData name="Elmali, Siham" userId="00d30ecf-c4c9-4ce0-a2a7-26095e54b648" providerId="ADAL" clId="{3E002730-6BB2-4279-9AB2-830213688DB3}" dt="2022-11-11T20:34:46.149" v="2114" actId="478"/>
          <ac:spMkLst>
            <pc:docMk/>
            <pc:sldMk cId="0" sldId="256"/>
            <ac:spMk id="13" creationId="{3A4854DD-ABFC-BDE0-7EBB-BC9AFACFAF37}"/>
          </ac:spMkLst>
        </pc:spChg>
        <pc:spChg chg="del">
          <ac:chgData name="Elmali, Siham" userId="00d30ecf-c4c9-4ce0-a2a7-26095e54b648" providerId="ADAL" clId="{3E002730-6BB2-4279-9AB2-830213688DB3}" dt="2022-11-11T20:33:27.037" v="2104" actId="478"/>
          <ac:spMkLst>
            <pc:docMk/>
            <pc:sldMk cId="0" sldId="256"/>
            <ac:spMk id="14" creationId="{CBEFEFA3-AABF-1C0F-7CFB-1DCA12266BB7}"/>
          </ac:spMkLst>
        </pc:spChg>
        <pc:spChg chg="del">
          <ac:chgData name="Elmali, Siham" userId="00d30ecf-c4c9-4ce0-a2a7-26095e54b648" providerId="ADAL" clId="{3E002730-6BB2-4279-9AB2-830213688DB3}" dt="2022-11-11T20:33:24.643" v="2103" actId="478"/>
          <ac:spMkLst>
            <pc:docMk/>
            <pc:sldMk cId="0" sldId="256"/>
            <ac:spMk id="15" creationId="{AFD8F0B6-5F55-3356-29CE-99F3F01E8F60}"/>
          </ac:spMkLst>
        </pc:spChg>
        <pc:spChg chg="del">
          <ac:chgData name="Elmali, Siham" userId="00d30ecf-c4c9-4ce0-a2a7-26095e54b648" providerId="ADAL" clId="{3E002730-6BB2-4279-9AB2-830213688DB3}" dt="2022-11-11T20:33:23.781" v="2102" actId="478"/>
          <ac:spMkLst>
            <pc:docMk/>
            <pc:sldMk cId="0" sldId="256"/>
            <ac:spMk id="16" creationId="{8D34BB5B-643E-1E3A-2EC5-E643BEE307C7}"/>
          </ac:spMkLst>
        </pc:spChg>
        <pc:spChg chg="mod">
          <ac:chgData name="Elmali, Siham" userId="00d30ecf-c4c9-4ce0-a2a7-26095e54b648" providerId="ADAL" clId="{3E002730-6BB2-4279-9AB2-830213688DB3}" dt="2022-11-12T01:50:32.909" v="2139" actId="1076"/>
          <ac:spMkLst>
            <pc:docMk/>
            <pc:sldMk cId="0" sldId="256"/>
            <ac:spMk id="17" creationId="{5E8D3684-5C07-0330-ECA7-38B14D3A61A6}"/>
          </ac:spMkLst>
        </pc:spChg>
        <pc:spChg chg="mod">
          <ac:chgData name="Elmali, Siham" userId="00d30ecf-c4c9-4ce0-a2a7-26095e54b648" providerId="ADAL" clId="{3E002730-6BB2-4279-9AB2-830213688DB3}" dt="2022-11-12T01:50:32.909" v="2139" actId="1076"/>
          <ac:spMkLst>
            <pc:docMk/>
            <pc:sldMk cId="0" sldId="256"/>
            <ac:spMk id="18" creationId="{6F852890-882A-E579-CB84-5B667C7968F6}"/>
          </ac:spMkLst>
        </pc:spChg>
        <pc:spChg chg="del">
          <ac:chgData name="Elmali, Siham" userId="00d30ecf-c4c9-4ce0-a2a7-26095e54b648" providerId="ADAL" clId="{3E002730-6BB2-4279-9AB2-830213688DB3}" dt="2022-11-11T20:33:11.924" v="2097" actId="478"/>
          <ac:spMkLst>
            <pc:docMk/>
            <pc:sldMk cId="0" sldId="256"/>
            <ac:spMk id="19" creationId="{58E4EC4D-576E-720E-60C3-418FAF8CA7EA}"/>
          </ac:spMkLst>
        </pc:spChg>
        <pc:spChg chg="del">
          <ac:chgData name="Elmali, Siham" userId="00d30ecf-c4c9-4ce0-a2a7-26095e54b648" providerId="ADAL" clId="{3E002730-6BB2-4279-9AB2-830213688DB3}" dt="2022-11-11T20:33:14.447" v="2098" actId="478"/>
          <ac:spMkLst>
            <pc:docMk/>
            <pc:sldMk cId="0" sldId="256"/>
            <ac:spMk id="20" creationId="{E4EF2A09-9771-2204-17B4-DA22B5FD3637}"/>
          </ac:spMkLst>
        </pc:spChg>
        <pc:spChg chg="mod">
          <ac:chgData name="Elmali, Siham" userId="00d30ecf-c4c9-4ce0-a2a7-26095e54b648" providerId="ADAL" clId="{3E002730-6BB2-4279-9AB2-830213688DB3}" dt="2022-11-12T03:25:32.907" v="3452" actId="1076"/>
          <ac:spMkLst>
            <pc:docMk/>
            <pc:sldMk cId="0" sldId="256"/>
            <ac:spMk id="21" creationId="{5C27FE72-CA25-F12E-CCE6-637F72096F74}"/>
          </ac:spMkLst>
        </pc:spChg>
        <pc:spChg chg="mod">
          <ac:chgData name="Elmali, Siham" userId="00d30ecf-c4c9-4ce0-a2a7-26095e54b648" providerId="ADAL" clId="{3E002730-6BB2-4279-9AB2-830213688DB3}" dt="2022-11-12T03:25:32.907" v="3452" actId="1076"/>
          <ac:spMkLst>
            <pc:docMk/>
            <pc:sldMk cId="0" sldId="256"/>
            <ac:spMk id="22" creationId="{35251958-370C-9D58-8FF7-6034F213F874}"/>
          </ac:spMkLst>
        </pc:spChg>
        <pc:spChg chg="ord">
          <ac:chgData name="Elmali, Siham" userId="00d30ecf-c4c9-4ce0-a2a7-26095e54b648" providerId="ADAL" clId="{3E002730-6BB2-4279-9AB2-830213688DB3}" dt="2022-11-12T03:24:45.672" v="3441" actId="166"/>
          <ac:spMkLst>
            <pc:docMk/>
            <pc:sldMk cId="0" sldId="256"/>
            <ac:spMk id="23" creationId="{2E18C8F6-4585-5993-59DD-6DFE566BCD7E}"/>
          </ac:spMkLst>
        </pc:spChg>
        <pc:spChg chg="ord">
          <ac:chgData name="Elmali, Siham" userId="00d30ecf-c4c9-4ce0-a2a7-26095e54b648" providerId="ADAL" clId="{3E002730-6BB2-4279-9AB2-830213688DB3}" dt="2022-11-12T03:24:45.672" v="3441" actId="166"/>
          <ac:spMkLst>
            <pc:docMk/>
            <pc:sldMk cId="0" sldId="256"/>
            <ac:spMk id="24" creationId="{EAD21936-E961-2820-1CDA-D07447C2AD93}"/>
          </ac:spMkLst>
        </pc:spChg>
        <pc:spChg chg="mod ord">
          <ac:chgData name="Elmali, Siham" userId="00d30ecf-c4c9-4ce0-a2a7-26095e54b648" providerId="ADAL" clId="{3E002730-6BB2-4279-9AB2-830213688DB3}" dt="2022-11-12T03:24:53.260" v="3442" actId="1076"/>
          <ac:spMkLst>
            <pc:docMk/>
            <pc:sldMk cId="0" sldId="256"/>
            <ac:spMk id="25" creationId="{B7BE2655-DD60-3B96-C060-3560BE327E08}"/>
          </ac:spMkLst>
        </pc:spChg>
        <pc:spChg chg="ord">
          <ac:chgData name="Elmali, Siham" userId="00d30ecf-c4c9-4ce0-a2a7-26095e54b648" providerId="ADAL" clId="{3E002730-6BB2-4279-9AB2-830213688DB3}" dt="2022-11-12T03:24:45.672" v="3441" actId="166"/>
          <ac:spMkLst>
            <pc:docMk/>
            <pc:sldMk cId="0" sldId="256"/>
            <ac:spMk id="26" creationId="{FC148347-12C4-858C-14C5-C630CBCE161E}"/>
          </ac:spMkLst>
        </pc:spChg>
        <pc:spChg chg="mod">
          <ac:chgData name="Elmali, Siham" userId="00d30ecf-c4c9-4ce0-a2a7-26095e54b648" providerId="ADAL" clId="{3E002730-6BB2-4279-9AB2-830213688DB3}" dt="2022-11-12T01:49:57.324" v="2134" actId="1076"/>
          <ac:spMkLst>
            <pc:docMk/>
            <pc:sldMk cId="0" sldId="256"/>
            <ac:spMk id="27" creationId="{6263C8F7-74AE-D03D-CC03-D89F2CFF2099}"/>
          </ac:spMkLst>
        </pc:spChg>
        <pc:spChg chg="del mod">
          <ac:chgData name="Elmali, Siham" userId="00d30ecf-c4c9-4ce0-a2a7-26095e54b648" providerId="ADAL" clId="{3E002730-6BB2-4279-9AB2-830213688DB3}" dt="2022-11-12T01:50:14.035" v="2137" actId="478"/>
          <ac:spMkLst>
            <pc:docMk/>
            <pc:sldMk cId="0" sldId="256"/>
            <ac:spMk id="28" creationId="{464EC850-66E9-8A18-2F0A-AB4E46076470}"/>
          </ac:spMkLst>
        </pc:spChg>
        <pc:spChg chg="add mod">
          <ac:chgData name="Elmali, Siham" userId="00d30ecf-c4c9-4ce0-a2a7-26095e54b648" providerId="ADAL" clId="{3E002730-6BB2-4279-9AB2-830213688DB3}" dt="2022-11-12T01:49:51.531" v="2133" actId="571"/>
          <ac:spMkLst>
            <pc:docMk/>
            <pc:sldMk cId="0" sldId="256"/>
            <ac:spMk id="29" creationId="{0506286F-7152-F00B-208D-F52F5447FAD9}"/>
          </ac:spMkLst>
        </pc:spChg>
        <pc:spChg chg="add mod">
          <ac:chgData name="Elmali, Siham" userId="00d30ecf-c4c9-4ce0-a2a7-26095e54b648" providerId="ADAL" clId="{3E002730-6BB2-4279-9AB2-830213688DB3}" dt="2022-11-12T01:50:00.818" v="2135" actId="571"/>
          <ac:spMkLst>
            <pc:docMk/>
            <pc:sldMk cId="0" sldId="256"/>
            <ac:spMk id="30" creationId="{BF71F84C-DB39-40B9-ECD2-02C58F43756A}"/>
          </ac:spMkLst>
        </pc:spChg>
        <pc:spChg chg="add del mod">
          <ac:chgData name="Elmali, Siham" userId="00d30ecf-c4c9-4ce0-a2a7-26095e54b648" providerId="ADAL" clId="{3E002730-6BB2-4279-9AB2-830213688DB3}" dt="2022-11-12T03:24:19.576" v="3436" actId="478"/>
          <ac:spMkLst>
            <pc:docMk/>
            <pc:sldMk cId="0" sldId="256"/>
            <ac:spMk id="31" creationId="{F02BE8F6-BF3F-636E-DC62-138A72425A59}"/>
          </ac:spMkLst>
        </pc:spChg>
        <pc:spChg chg="add del mod">
          <ac:chgData name="Elmali, Siham" userId="00d30ecf-c4c9-4ce0-a2a7-26095e54b648" providerId="ADAL" clId="{3E002730-6BB2-4279-9AB2-830213688DB3}" dt="2022-11-12T03:24:20.992" v="3437" actId="478"/>
          <ac:spMkLst>
            <pc:docMk/>
            <pc:sldMk cId="0" sldId="256"/>
            <ac:spMk id="32" creationId="{25A6A60D-1ABE-E5A7-21EB-3158AA27A80F}"/>
          </ac:spMkLst>
        </pc:spChg>
        <pc:spChg chg="mod">
          <ac:chgData name="Elmali, Siham" userId="00d30ecf-c4c9-4ce0-a2a7-26095e54b648" providerId="ADAL" clId="{3E002730-6BB2-4279-9AB2-830213688DB3}" dt="2022-11-12T03:43:21.015" v="4164" actId="1076"/>
          <ac:spMkLst>
            <pc:docMk/>
            <pc:sldMk cId="0" sldId="256"/>
            <ac:spMk id="33" creationId="{AFFB7F0D-22D6-C847-3826-21AC14EAB6B4}"/>
          </ac:spMkLst>
        </pc:spChg>
        <pc:spChg chg="add mod">
          <ac:chgData name="Elmali, Siham" userId="00d30ecf-c4c9-4ce0-a2a7-26095e54b648" providerId="ADAL" clId="{3E002730-6BB2-4279-9AB2-830213688DB3}" dt="2022-11-12T03:43:12.834" v="4163" actId="1076"/>
          <ac:spMkLst>
            <pc:docMk/>
            <pc:sldMk cId="0" sldId="256"/>
            <ac:spMk id="35" creationId="{BB9F0B40-A57D-C452-2B2A-55C8AAAFE61A}"/>
          </ac:spMkLst>
        </pc:spChg>
        <pc:spChg chg="mod ord">
          <ac:chgData name="Elmali, Siham" userId="00d30ecf-c4c9-4ce0-a2a7-26095e54b648" providerId="ADAL" clId="{3E002730-6BB2-4279-9AB2-830213688DB3}" dt="2022-11-12T03:24:38.828" v="3440" actId="167"/>
          <ac:spMkLst>
            <pc:docMk/>
            <pc:sldMk cId="0" sldId="256"/>
            <ac:spMk id="36" creationId="{47939AE3-8094-387F-C93B-A7D0641F07BA}"/>
          </ac:spMkLst>
        </pc:spChg>
        <pc:spChg chg="mod">
          <ac:chgData name="Elmali, Siham" userId="00d30ecf-c4c9-4ce0-a2a7-26095e54b648" providerId="ADAL" clId="{3E002730-6BB2-4279-9AB2-830213688DB3}" dt="2022-11-12T01:48:47.449" v="2125" actId="1076"/>
          <ac:spMkLst>
            <pc:docMk/>
            <pc:sldMk cId="0" sldId="256"/>
            <ac:spMk id="37" creationId="{D1D9EFFF-38CF-DE88-F9C6-03131FFD80B2}"/>
          </ac:spMkLst>
        </pc:spChg>
        <pc:spChg chg="del">
          <ac:chgData name="Elmali, Siham" userId="00d30ecf-c4c9-4ce0-a2a7-26095e54b648" providerId="ADAL" clId="{3E002730-6BB2-4279-9AB2-830213688DB3}" dt="2022-11-11T20:28:48.417" v="2052" actId="478"/>
          <ac:spMkLst>
            <pc:docMk/>
            <pc:sldMk cId="0" sldId="256"/>
            <ac:spMk id="38" creationId="{A4E1258B-8A41-E0EE-6A51-7BB18BB26095}"/>
          </ac:spMkLst>
        </pc:spChg>
        <pc:spChg chg="add mod">
          <ac:chgData name="Elmali, Siham" userId="00d30ecf-c4c9-4ce0-a2a7-26095e54b648" providerId="ADAL" clId="{3E002730-6BB2-4279-9AB2-830213688DB3}" dt="2022-11-12T03:25:03.128" v="3444" actId="1076"/>
          <ac:spMkLst>
            <pc:docMk/>
            <pc:sldMk cId="0" sldId="256"/>
            <ac:spMk id="39" creationId="{9FC61AC3-6DA8-C611-FB92-6B31FBFA6C5D}"/>
          </ac:spMkLst>
        </pc:spChg>
        <pc:spChg chg="del mod">
          <ac:chgData name="Elmali, Siham" userId="00d30ecf-c4c9-4ce0-a2a7-26095e54b648" providerId="ADAL" clId="{3E002730-6BB2-4279-9AB2-830213688DB3}" dt="2022-11-11T20:34:52.590" v="2117" actId="478"/>
          <ac:spMkLst>
            <pc:docMk/>
            <pc:sldMk cId="0" sldId="256"/>
            <ac:spMk id="40" creationId="{5DC29FA0-E841-B254-4886-09E91BEFFA90}"/>
          </ac:spMkLst>
        </pc:spChg>
        <pc:spChg chg="mod">
          <ac:chgData name="Elmali, Siham" userId="00d30ecf-c4c9-4ce0-a2a7-26095e54b648" providerId="ADAL" clId="{3E002730-6BB2-4279-9AB2-830213688DB3}" dt="2022-11-12T01:48:55.484" v="2127" actId="1076"/>
          <ac:spMkLst>
            <pc:docMk/>
            <pc:sldMk cId="0" sldId="256"/>
            <ac:spMk id="41" creationId="{72B3256B-9152-8402-2CE3-28EC8303DD3E}"/>
          </ac:spMkLst>
        </pc:spChg>
        <pc:spChg chg="add mod">
          <ac:chgData name="Elmali, Siham" userId="00d30ecf-c4c9-4ce0-a2a7-26095e54b648" providerId="ADAL" clId="{3E002730-6BB2-4279-9AB2-830213688DB3}" dt="2022-11-12T03:25:03.128" v="3444" actId="1076"/>
          <ac:spMkLst>
            <pc:docMk/>
            <pc:sldMk cId="0" sldId="256"/>
            <ac:spMk id="42" creationId="{24319A62-D6E4-6D4A-1F30-A393FE2B03EA}"/>
          </ac:spMkLst>
        </pc:spChg>
        <pc:spChg chg="del">
          <ac:chgData name="Elmali, Siham" userId="00d30ecf-c4c9-4ce0-a2a7-26095e54b648" providerId="ADAL" clId="{3E002730-6BB2-4279-9AB2-830213688DB3}" dt="2022-11-11T20:28:49.518" v="2053" actId="478"/>
          <ac:spMkLst>
            <pc:docMk/>
            <pc:sldMk cId="0" sldId="256"/>
            <ac:spMk id="43" creationId="{EEAE95D1-888B-005A-3834-E3041376D090}"/>
          </ac:spMkLst>
        </pc:spChg>
        <pc:spChg chg="mod">
          <ac:chgData name="Elmali, Siham" userId="00d30ecf-c4c9-4ce0-a2a7-26095e54b648" providerId="ADAL" clId="{3E002730-6BB2-4279-9AB2-830213688DB3}" dt="2022-11-12T03:25:43.395" v="3454" actId="1076"/>
          <ac:spMkLst>
            <pc:docMk/>
            <pc:sldMk cId="0" sldId="256"/>
            <ac:spMk id="44" creationId="{E09864F3-A163-12ED-7F36-F37F16FB17B7}"/>
          </ac:spMkLst>
        </pc:spChg>
        <pc:spChg chg="del">
          <ac:chgData name="Elmali, Siham" userId="00d30ecf-c4c9-4ce0-a2a7-26095e54b648" providerId="ADAL" clId="{3E002730-6BB2-4279-9AB2-830213688DB3}" dt="2022-11-11T20:28:47.210" v="2051" actId="478"/>
          <ac:spMkLst>
            <pc:docMk/>
            <pc:sldMk cId="0" sldId="256"/>
            <ac:spMk id="45" creationId="{86C896EE-B4A5-564A-2C46-E1A6C65EA16F}"/>
          </ac:spMkLst>
        </pc:spChg>
        <pc:spChg chg="mod">
          <ac:chgData name="Elmali, Siham" userId="00d30ecf-c4c9-4ce0-a2a7-26095e54b648" providerId="ADAL" clId="{3E002730-6BB2-4279-9AB2-830213688DB3}" dt="2022-11-12T01:51:22.138" v="2161" actId="20577"/>
          <ac:spMkLst>
            <pc:docMk/>
            <pc:sldMk cId="0" sldId="256"/>
            <ac:spMk id="173" creationId="{00000000-0000-0000-0000-000000000000}"/>
          </ac:spMkLst>
        </pc:spChg>
        <pc:spChg chg="mod">
          <ac:chgData name="Elmali, Siham" userId="00d30ecf-c4c9-4ce0-a2a7-26095e54b648" providerId="ADAL" clId="{3E002730-6BB2-4279-9AB2-830213688DB3}" dt="2022-11-12T01:49:01.410" v="2129" actId="1076"/>
          <ac:spMkLst>
            <pc:docMk/>
            <pc:sldMk cId="0" sldId="256"/>
            <ac:spMk id="182" creationId="{00000000-0000-0000-0000-000000000000}"/>
          </ac:spMkLst>
        </pc:spChg>
        <pc:spChg chg="mod">
          <ac:chgData name="Elmali, Siham" userId="00d30ecf-c4c9-4ce0-a2a7-26095e54b648" providerId="ADAL" clId="{3E002730-6BB2-4279-9AB2-830213688DB3}" dt="2022-11-12T01:49:21.975" v="2130" actId="1076"/>
          <ac:spMkLst>
            <pc:docMk/>
            <pc:sldMk cId="0" sldId="256"/>
            <ac:spMk id="201" creationId="{00000000-0000-0000-0000-000000000000}"/>
          </ac:spMkLst>
        </pc:spChg>
        <pc:spChg chg="del">
          <ac:chgData name="Elmali, Siham" userId="00d30ecf-c4c9-4ce0-a2a7-26095e54b648" providerId="ADAL" clId="{3E002730-6BB2-4279-9AB2-830213688DB3}" dt="2022-11-12T01:51:45.120" v="2167" actId="478"/>
          <ac:spMkLst>
            <pc:docMk/>
            <pc:sldMk cId="0" sldId="256"/>
            <ac:spMk id="225" creationId="{00000000-0000-0000-0000-000000000000}"/>
          </ac:spMkLst>
        </pc:spChg>
        <pc:spChg chg="del">
          <ac:chgData name="Elmali, Siham" userId="00d30ecf-c4c9-4ce0-a2a7-26095e54b648" providerId="ADAL" clId="{3E002730-6BB2-4279-9AB2-830213688DB3}" dt="2022-11-12T01:51:48.164" v="2168" actId="21"/>
          <ac:spMkLst>
            <pc:docMk/>
            <pc:sldMk cId="0" sldId="256"/>
            <ac:spMk id="226" creationId="{00000000-0000-0000-0000-000000000000}"/>
          </ac:spMkLst>
        </pc:spChg>
        <pc:spChg chg="del">
          <ac:chgData name="Elmali, Siham" userId="00d30ecf-c4c9-4ce0-a2a7-26095e54b648" providerId="ADAL" clId="{3E002730-6BB2-4279-9AB2-830213688DB3}" dt="2022-11-11T20:33:18.357" v="2100" actId="478"/>
          <ac:spMkLst>
            <pc:docMk/>
            <pc:sldMk cId="0" sldId="256"/>
            <ac:spMk id="227" creationId="{00000000-0000-0000-0000-000000000000}"/>
          </ac:spMkLst>
        </pc:spChg>
        <pc:spChg chg="del">
          <ac:chgData name="Elmali, Siham" userId="00d30ecf-c4c9-4ce0-a2a7-26095e54b648" providerId="ADAL" clId="{3E002730-6BB2-4279-9AB2-830213688DB3}" dt="2022-11-11T20:33:16.325" v="2099" actId="478"/>
          <ac:spMkLst>
            <pc:docMk/>
            <pc:sldMk cId="0" sldId="256"/>
            <ac:spMk id="228" creationId="{00000000-0000-0000-0000-000000000000}"/>
          </ac:spMkLst>
        </pc:spChg>
        <pc:spChg chg="mod">
          <ac:chgData name="Elmali, Siham" userId="00d30ecf-c4c9-4ce0-a2a7-26095e54b648" providerId="ADAL" clId="{3E002730-6BB2-4279-9AB2-830213688DB3}" dt="2022-11-12T01:49:45.253" v="2132" actId="1076"/>
          <ac:spMkLst>
            <pc:docMk/>
            <pc:sldMk cId="0" sldId="256"/>
            <ac:spMk id="231" creationId="{00000000-0000-0000-0000-000000000000}"/>
          </ac:spMkLst>
        </pc:spChg>
        <pc:spChg chg="mod">
          <ac:chgData name="Elmali, Siham" userId="00d30ecf-c4c9-4ce0-a2a7-26095e54b648" providerId="ADAL" clId="{3E002730-6BB2-4279-9AB2-830213688DB3}" dt="2022-11-12T01:49:45.253" v="2132" actId="1076"/>
          <ac:spMkLst>
            <pc:docMk/>
            <pc:sldMk cId="0" sldId="256"/>
            <ac:spMk id="232" creationId="{00000000-0000-0000-0000-000000000000}"/>
          </ac:spMkLst>
        </pc:spChg>
        <pc:spChg chg="mod">
          <ac:chgData name="Elmali, Siham" userId="00d30ecf-c4c9-4ce0-a2a7-26095e54b648" providerId="ADAL" clId="{3E002730-6BB2-4279-9AB2-830213688DB3}" dt="2022-11-12T01:49:36.430" v="2131" actId="1076"/>
          <ac:spMkLst>
            <pc:docMk/>
            <pc:sldMk cId="0" sldId="256"/>
            <ac:spMk id="233" creationId="{00000000-0000-0000-0000-000000000000}"/>
          </ac:spMkLst>
        </pc:spChg>
        <pc:spChg chg="mod">
          <ac:chgData name="Elmali, Siham" userId="00d30ecf-c4c9-4ce0-a2a7-26095e54b648" providerId="ADAL" clId="{3E002730-6BB2-4279-9AB2-830213688DB3}" dt="2022-11-12T01:49:36.430" v="2131" actId="1076"/>
          <ac:spMkLst>
            <pc:docMk/>
            <pc:sldMk cId="0" sldId="256"/>
            <ac:spMk id="234" creationId="{00000000-0000-0000-0000-000000000000}"/>
          </ac:spMkLst>
        </pc:spChg>
        <pc:grpChg chg="add del mod">
          <ac:chgData name="Elmali, Siham" userId="00d30ecf-c4c9-4ce0-a2a7-26095e54b648" providerId="ADAL" clId="{3E002730-6BB2-4279-9AB2-830213688DB3}" dt="2022-11-12T01:51:41.938" v="2166" actId="1076"/>
          <ac:grpSpMkLst>
            <pc:docMk/>
            <pc:sldMk cId="0" sldId="256"/>
            <ac:grpSpMk id="175" creationId="{00000000-0000-0000-0000-000000000000}"/>
          </ac:grpSpMkLst>
        </pc:grpChg>
        <pc:picChg chg="add mod ord">
          <ac:chgData name="Elmali, Siham" userId="00d30ecf-c4c9-4ce0-a2a7-26095e54b648" providerId="ADAL" clId="{3E002730-6BB2-4279-9AB2-830213688DB3}" dt="2022-11-11T20:33:05.742" v="2095" actId="1076"/>
          <ac:picMkLst>
            <pc:docMk/>
            <pc:sldMk cId="0" sldId="256"/>
            <ac:picMk id="4" creationId="{1B4FB4F1-8799-C16F-D1A9-B3B65F3FE167}"/>
          </ac:picMkLst>
        </pc:picChg>
        <pc:picChg chg="add del mod ord">
          <ac:chgData name="Elmali, Siham" userId="00d30ecf-c4c9-4ce0-a2a7-26095e54b648" providerId="ADAL" clId="{3E002730-6BB2-4279-9AB2-830213688DB3}" dt="2022-11-11T20:32:21.942" v="2085" actId="478"/>
          <ac:picMkLst>
            <pc:docMk/>
            <pc:sldMk cId="0" sldId="256"/>
            <ac:picMk id="6" creationId="{28A4BEF6-21B4-0879-5243-87336754F916}"/>
          </ac:picMkLst>
        </pc:picChg>
        <pc:picChg chg="add del mod ord">
          <ac:chgData name="Elmali, Siham" userId="00d30ecf-c4c9-4ce0-a2a7-26095e54b648" providerId="ADAL" clId="{3E002730-6BB2-4279-9AB2-830213688DB3}" dt="2022-11-11T20:32:59.271" v="2094" actId="1076"/>
          <ac:picMkLst>
            <pc:docMk/>
            <pc:sldMk cId="0" sldId="256"/>
            <ac:picMk id="8" creationId="{3F965A0F-1CC1-219B-8FA5-789DF8AA1F96}"/>
          </ac:picMkLst>
        </pc:picChg>
        <pc:picChg chg="add mod ord">
          <ac:chgData name="Elmali, Siham" userId="00d30ecf-c4c9-4ce0-a2a7-26095e54b648" providerId="ADAL" clId="{3E002730-6BB2-4279-9AB2-830213688DB3}" dt="2022-11-11T20:35:25.195" v="2122" actId="1076"/>
          <ac:picMkLst>
            <pc:docMk/>
            <pc:sldMk cId="0" sldId="256"/>
            <ac:picMk id="10" creationId="{6D4A7D35-582F-C7CD-4870-0303B8CFB1EF}"/>
          </ac:picMkLst>
        </pc:picChg>
      </pc:sldChg>
      <pc:sldChg chg="modSp mod">
        <pc:chgData name="Elmali, Siham" userId="00d30ecf-c4c9-4ce0-a2a7-26095e54b648" providerId="ADAL" clId="{3E002730-6BB2-4279-9AB2-830213688DB3}" dt="2022-11-12T03:45:05.252" v="4170" actId="11"/>
        <pc:sldMkLst>
          <pc:docMk/>
          <pc:sldMk cId="0" sldId="257"/>
        </pc:sldMkLst>
        <pc:spChg chg="mod">
          <ac:chgData name="Elmali, Siham" userId="00d30ecf-c4c9-4ce0-a2a7-26095e54b648" providerId="ADAL" clId="{3E002730-6BB2-4279-9AB2-830213688DB3}" dt="2022-11-12T03:45:05.252" v="4170" actId="11"/>
          <ac:spMkLst>
            <pc:docMk/>
            <pc:sldMk cId="0" sldId="257"/>
            <ac:spMk id="3" creationId="{2663A230-4A85-49EC-B8FD-A4FF802A9C86}"/>
          </ac:spMkLst>
        </pc:spChg>
      </pc:sldChg>
      <pc:sldChg chg="modSp mod">
        <pc:chgData name="Elmali, Siham" userId="00d30ecf-c4c9-4ce0-a2a7-26095e54b648" providerId="ADAL" clId="{3E002730-6BB2-4279-9AB2-830213688DB3}" dt="2022-11-12T04:18:52.197" v="4956" actId="14"/>
        <pc:sldMkLst>
          <pc:docMk/>
          <pc:sldMk cId="0" sldId="258"/>
        </pc:sldMkLst>
        <pc:spChg chg="mod">
          <ac:chgData name="Elmali, Siham" userId="00d30ecf-c4c9-4ce0-a2a7-26095e54b648" providerId="ADAL" clId="{3E002730-6BB2-4279-9AB2-830213688DB3}" dt="2022-11-12T04:18:52.197" v="4956" actId="14"/>
          <ac:spMkLst>
            <pc:docMk/>
            <pc:sldMk cId="0" sldId="258"/>
            <ac:spMk id="21" creationId="{2F7C72B0-0C86-4D37-B3F4-637C7A6634B2}"/>
          </ac:spMkLst>
        </pc:spChg>
      </pc:sldChg>
      <pc:sldChg chg="modSp mod">
        <pc:chgData name="Elmali, Siham" userId="00d30ecf-c4c9-4ce0-a2a7-26095e54b648" providerId="ADAL" clId="{3E002730-6BB2-4279-9AB2-830213688DB3}" dt="2022-11-12T02:48:00.551" v="2395" actId="113"/>
        <pc:sldMkLst>
          <pc:docMk/>
          <pc:sldMk cId="0" sldId="268"/>
        </pc:sldMkLst>
        <pc:graphicFrameChg chg="mod modGraphic">
          <ac:chgData name="Elmali, Siham" userId="00d30ecf-c4c9-4ce0-a2a7-26095e54b648" providerId="ADAL" clId="{3E002730-6BB2-4279-9AB2-830213688DB3}" dt="2022-11-12T02:48:00.551" v="2395" actId="113"/>
          <ac:graphicFrameMkLst>
            <pc:docMk/>
            <pc:sldMk cId="0" sldId="268"/>
            <ac:graphicFrameMk id="5" creationId="{1B35DAD9-5157-0237-EEB2-A00E873CFF89}"/>
          </ac:graphicFrameMkLst>
        </pc:graphicFrameChg>
      </pc:sldChg>
      <pc:sldChg chg="addSp modSp mod">
        <pc:chgData name="Elmali, Siham" userId="00d30ecf-c4c9-4ce0-a2a7-26095e54b648" providerId="ADAL" clId="{3E002730-6BB2-4279-9AB2-830213688DB3}" dt="2022-11-12T04:43:30.605" v="5122" actId="20577"/>
        <pc:sldMkLst>
          <pc:docMk/>
          <pc:sldMk cId="0" sldId="277"/>
        </pc:sldMkLst>
        <pc:spChg chg="add mod">
          <ac:chgData name="Elmali, Siham" userId="00d30ecf-c4c9-4ce0-a2a7-26095e54b648" providerId="ADAL" clId="{3E002730-6BB2-4279-9AB2-830213688DB3}" dt="2022-11-12T04:43:30.605" v="5122" actId="20577"/>
          <ac:spMkLst>
            <pc:docMk/>
            <pc:sldMk cId="0" sldId="277"/>
            <ac:spMk id="2" creationId="{34372298-5511-4FCC-C2A7-1D41D27B29B2}"/>
          </ac:spMkLst>
        </pc:spChg>
      </pc:sldChg>
      <pc:sldChg chg="modSp mod">
        <pc:chgData name="Elmali, Siham" userId="00d30ecf-c4c9-4ce0-a2a7-26095e54b648" providerId="ADAL" clId="{3E002730-6BB2-4279-9AB2-830213688DB3}" dt="2022-11-12T04:18:19.117" v="4949" actId="1076"/>
        <pc:sldMkLst>
          <pc:docMk/>
          <pc:sldMk cId="2160081746" sldId="303"/>
        </pc:sldMkLst>
        <pc:spChg chg="mod">
          <ac:chgData name="Elmali, Siham" userId="00d30ecf-c4c9-4ce0-a2a7-26095e54b648" providerId="ADAL" clId="{3E002730-6BB2-4279-9AB2-830213688DB3}" dt="2022-11-12T04:18:19.117" v="4949" actId="1076"/>
          <ac:spMkLst>
            <pc:docMk/>
            <pc:sldMk cId="2160081746" sldId="303"/>
            <ac:spMk id="21" creationId="{2F7C72B0-0C86-4D37-B3F4-637C7A6634B2}"/>
          </ac:spMkLst>
        </pc:spChg>
      </pc:sldChg>
      <pc:sldChg chg="modSp mod">
        <pc:chgData name="Elmali, Siham" userId="00d30ecf-c4c9-4ce0-a2a7-26095e54b648" providerId="ADAL" clId="{3E002730-6BB2-4279-9AB2-830213688DB3}" dt="2022-11-12T04:45:27.367" v="5137" actId="1076"/>
        <pc:sldMkLst>
          <pc:docMk/>
          <pc:sldMk cId="4064726269" sldId="308"/>
        </pc:sldMkLst>
        <pc:spChg chg="mod">
          <ac:chgData name="Elmali, Siham" userId="00d30ecf-c4c9-4ce0-a2a7-26095e54b648" providerId="ADAL" clId="{3E002730-6BB2-4279-9AB2-830213688DB3}" dt="2022-11-12T04:45:27.367" v="5137" actId="1076"/>
          <ac:spMkLst>
            <pc:docMk/>
            <pc:sldMk cId="4064726269" sldId="308"/>
            <ac:spMk id="5" creationId="{F3677F11-1269-432A-BAEB-D369C97DA0B5}"/>
          </ac:spMkLst>
        </pc:spChg>
      </pc:sldChg>
      <pc:sldChg chg="modSp mod">
        <pc:chgData name="Elmali, Siham" userId="00d30ecf-c4c9-4ce0-a2a7-26095e54b648" providerId="ADAL" clId="{3E002730-6BB2-4279-9AB2-830213688DB3}" dt="2022-11-12T03:19:49.994" v="3184" actId="255"/>
        <pc:sldMkLst>
          <pc:docMk/>
          <pc:sldMk cId="534776354" sldId="309"/>
        </pc:sldMkLst>
        <pc:spChg chg="mod">
          <ac:chgData name="Elmali, Siham" userId="00d30ecf-c4c9-4ce0-a2a7-26095e54b648" providerId="ADAL" clId="{3E002730-6BB2-4279-9AB2-830213688DB3}" dt="2022-11-12T03:19:49.994" v="3184" actId="255"/>
          <ac:spMkLst>
            <pc:docMk/>
            <pc:sldMk cId="534776354" sldId="309"/>
            <ac:spMk id="21" creationId="{2F7C72B0-0C86-4D37-B3F4-637C7A6634B2}"/>
          </ac:spMkLst>
        </pc:spChg>
      </pc:sldChg>
      <pc:sldChg chg="modSp mod ord">
        <pc:chgData name="Elmali, Siham" userId="00d30ecf-c4c9-4ce0-a2a7-26095e54b648" providerId="ADAL" clId="{3E002730-6BB2-4279-9AB2-830213688DB3}" dt="2022-11-12T04:40:20.094" v="5110" actId="207"/>
        <pc:sldMkLst>
          <pc:docMk/>
          <pc:sldMk cId="1382537481" sldId="311"/>
        </pc:sldMkLst>
        <pc:spChg chg="mod">
          <ac:chgData name="Elmali, Siham" userId="00d30ecf-c4c9-4ce0-a2a7-26095e54b648" providerId="ADAL" clId="{3E002730-6BB2-4279-9AB2-830213688DB3}" dt="2022-11-12T04:40:20.094" v="5110" actId="207"/>
          <ac:spMkLst>
            <pc:docMk/>
            <pc:sldMk cId="1382537481" sldId="311"/>
            <ac:spMk id="3" creationId="{4F773D6F-D81A-6D42-6701-1B3FEEB284A6}"/>
          </ac:spMkLst>
        </pc:spChg>
        <pc:spChg chg="mod">
          <ac:chgData name="Elmali, Siham" userId="00d30ecf-c4c9-4ce0-a2a7-26095e54b648" providerId="ADAL" clId="{3E002730-6BB2-4279-9AB2-830213688DB3}" dt="2022-11-12T02:53:13.566" v="2741" actId="5793"/>
          <ac:spMkLst>
            <pc:docMk/>
            <pc:sldMk cId="1382537481" sldId="311"/>
            <ac:spMk id="7" creationId="{5810B205-2F1A-4593-AABA-CDE130400D2C}"/>
          </ac:spMkLst>
        </pc:spChg>
      </pc:sldChg>
      <pc:sldChg chg="del addCm">
        <pc:chgData name="Elmali, Siham" userId="00d30ecf-c4c9-4ce0-a2a7-26095e54b648" providerId="ADAL" clId="{3E002730-6BB2-4279-9AB2-830213688DB3}" dt="2022-11-12T02:53:20.300" v="2742" actId="2696"/>
        <pc:sldMkLst>
          <pc:docMk/>
          <pc:sldMk cId="772974869" sldId="312"/>
        </pc:sldMkLst>
      </pc:sldChg>
      <pc:sldChg chg="modSp mod">
        <pc:chgData name="Elmali, Siham" userId="00d30ecf-c4c9-4ce0-a2a7-26095e54b648" providerId="ADAL" clId="{3E002730-6BB2-4279-9AB2-830213688DB3}" dt="2022-11-12T03:18:07.767" v="3175" actId="20577"/>
        <pc:sldMkLst>
          <pc:docMk/>
          <pc:sldMk cId="2593515541" sldId="313"/>
        </pc:sldMkLst>
        <pc:spChg chg="mod">
          <ac:chgData name="Elmali, Siham" userId="00d30ecf-c4c9-4ce0-a2a7-26095e54b648" providerId="ADAL" clId="{3E002730-6BB2-4279-9AB2-830213688DB3}" dt="2022-11-12T03:18:00.975" v="3173" actId="20577"/>
          <ac:spMkLst>
            <pc:docMk/>
            <pc:sldMk cId="2593515541" sldId="313"/>
            <ac:spMk id="10" creationId="{2F2029CF-53E4-2D8C-0554-72696E984CBD}"/>
          </ac:spMkLst>
        </pc:spChg>
        <pc:spChg chg="mod">
          <ac:chgData name="Elmali, Siham" userId="00d30ecf-c4c9-4ce0-a2a7-26095e54b648" providerId="ADAL" clId="{3E002730-6BB2-4279-9AB2-830213688DB3}" dt="2022-11-12T03:18:07.767" v="3175" actId="20577"/>
          <ac:spMkLst>
            <pc:docMk/>
            <pc:sldMk cId="2593515541" sldId="313"/>
            <ac:spMk id="13" creationId="{C99E5850-F293-209A-8896-20891CCED514}"/>
          </ac:spMkLst>
        </pc:spChg>
        <pc:spChg chg="mod">
          <ac:chgData name="Elmali, Siham" userId="00d30ecf-c4c9-4ce0-a2a7-26095e54b648" providerId="ADAL" clId="{3E002730-6BB2-4279-9AB2-830213688DB3}" dt="2022-11-12T03:17:23.610" v="3171" actId="1076"/>
          <ac:spMkLst>
            <pc:docMk/>
            <pc:sldMk cId="2593515541" sldId="313"/>
            <ac:spMk id="29" creationId="{AF8F93E7-3FD3-4C2F-9467-76E2D15A4463}"/>
          </ac:spMkLst>
        </pc:spChg>
        <pc:spChg chg="mod">
          <ac:chgData name="Elmali, Siham" userId="00d30ecf-c4c9-4ce0-a2a7-26095e54b648" providerId="ADAL" clId="{3E002730-6BB2-4279-9AB2-830213688DB3}" dt="2022-11-10T03:11:19.486" v="1212" actId="20577"/>
          <ac:spMkLst>
            <pc:docMk/>
            <pc:sldMk cId="2593515541" sldId="313"/>
            <ac:spMk id="36" creationId="{D17885DB-C700-8CFE-7AB5-AE71B7E9508D}"/>
          </ac:spMkLst>
        </pc:spChg>
      </pc:sldChg>
      <pc:sldChg chg="modSp mod ord">
        <pc:chgData name="Elmali, Siham" userId="00d30ecf-c4c9-4ce0-a2a7-26095e54b648" providerId="ADAL" clId="{3E002730-6BB2-4279-9AB2-830213688DB3}" dt="2022-11-12T02:48:10.696" v="2397" actId="113"/>
        <pc:sldMkLst>
          <pc:docMk/>
          <pc:sldMk cId="126773061" sldId="315"/>
        </pc:sldMkLst>
        <pc:graphicFrameChg chg="mod modGraphic">
          <ac:chgData name="Elmali, Siham" userId="00d30ecf-c4c9-4ce0-a2a7-26095e54b648" providerId="ADAL" clId="{3E002730-6BB2-4279-9AB2-830213688DB3}" dt="2022-11-12T02:48:10.696" v="2397" actId="113"/>
          <ac:graphicFrameMkLst>
            <pc:docMk/>
            <pc:sldMk cId="126773061" sldId="315"/>
            <ac:graphicFrameMk id="5" creationId="{1B35DAD9-5157-0237-EEB2-A00E873CFF89}"/>
          </ac:graphicFrameMkLst>
        </pc:graphicFrameChg>
      </pc:sldChg>
      <pc:sldChg chg="modSp mod">
        <pc:chgData name="Elmali, Siham" userId="00d30ecf-c4c9-4ce0-a2a7-26095e54b648" providerId="ADAL" clId="{3E002730-6BB2-4279-9AB2-830213688DB3}" dt="2022-11-12T02:48:24.386" v="2399" actId="113"/>
        <pc:sldMkLst>
          <pc:docMk/>
          <pc:sldMk cId="2488738834" sldId="316"/>
        </pc:sldMkLst>
        <pc:graphicFrameChg chg="mod modGraphic">
          <ac:chgData name="Elmali, Siham" userId="00d30ecf-c4c9-4ce0-a2a7-26095e54b648" providerId="ADAL" clId="{3E002730-6BB2-4279-9AB2-830213688DB3}" dt="2022-11-12T02:48:24.386" v="2399" actId="113"/>
          <ac:graphicFrameMkLst>
            <pc:docMk/>
            <pc:sldMk cId="2488738834" sldId="316"/>
            <ac:graphicFrameMk id="5" creationId="{1B35DAD9-5157-0237-EEB2-A00E873CFF89}"/>
          </ac:graphicFrameMkLst>
        </pc:graphicFrameChg>
      </pc:sldChg>
      <pc:sldChg chg="modSp mod">
        <pc:chgData name="Elmali, Siham" userId="00d30ecf-c4c9-4ce0-a2a7-26095e54b648" providerId="ADAL" clId="{3E002730-6BB2-4279-9AB2-830213688DB3}" dt="2022-11-12T02:47:46.299" v="2393" actId="113"/>
        <pc:sldMkLst>
          <pc:docMk/>
          <pc:sldMk cId="3893655978" sldId="317"/>
        </pc:sldMkLst>
        <pc:graphicFrameChg chg="mod modGraphic">
          <ac:chgData name="Elmali, Siham" userId="00d30ecf-c4c9-4ce0-a2a7-26095e54b648" providerId="ADAL" clId="{3E002730-6BB2-4279-9AB2-830213688DB3}" dt="2022-11-12T02:47:46.299" v="2393" actId="113"/>
          <ac:graphicFrameMkLst>
            <pc:docMk/>
            <pc:sldMk cId="3893655978" sldId="317"/>
            <ac:graphicFrameMk id="5" creationId="{1B35DAD9-5157-0237-EEB2-A00E873CFF89}"/>
          </ac:graphicFrameMkLst>
        </pc:graphicFrameChg>
      </pc:sldChg>
      <pc:sldChg chg="modSp mod">
        <pc:chgData name="Elmali, Siham" userId="00d30ecf-c4c9-4ce0-a2a7-26095e54b648" providerId="ADAL" clId="{3E002730-6BB2-4279-9AB2-830213688DB3}" dt="2022-11-12T04:18:37.637" v="4954" actId="255"/>
        <pc:sldMkLst>
          <pc:docMk/>
          <pc:sldMk cId="3461398467" sldId="318"/>
        </pc:sldMkLst>
        <pc:spChg chg="mod">
          <ac:chgData name="Elmali, Siham" userId="00d30ecf-c4c9-4ce0-a2a7-26095e54b648" providerId="ADAL" clId="{3E002730-6BB2-4279-9AB2-830213688DB3}" dt="2022-11-12T04:18:37.637" v="4954" actId="255"/>
          <ac:spMkLst>
            <pc:docMk/>
            <pc:sldMk cId="3461398467" sldId="318"/>
            <ac:spMk id="21" creationId="{2F7C72B0-0C86-4D37-B3F4-637C7A6634B2}"/>
          </ac:spMkLst>
        </pc:spChg>
        <pc:picChg chg="mod">
          <ac:chgData name="Elmali, Siham" userId="00d30ecf-c4c9-4ce0-a2a7-26095e54b648" providerId="ADAL" clId="{3E002730-6BB2-4279-9AB2-830213688DB3}" dt="2022-11-10T01:58:18.874" v="125" actId="1076"/>
          <ac:picMkLst>
            <pc:docMk/>
            <pc:sldMk cId="3461398467" sldId="318"/>
            <ac:picMk id="2" creationId="{80C586EF-2692-0405-A899-F4C2C7458C79}"/>
          </ac:picMkLst>
        </pc:picChg>
      </pc:sldChg>
      <pc:sldChg chg="addSp delSp modSp add mod addCm delCm">
        <pc:chgData name="Elmali, Siham" userId="00d30ecf-c4c9-4ce0-a2a7-26095e54b648" providerId="ADAL" clId="{3E002730-6BB2-4279-9AB2-830213688DB3}" dt="2022-11-12T04:18:06.201" v="4946" actId="1076"/>
        <pc:sldMkLst>
          <pc:docMk/>
          <pc:sldMk cId="3932907163" sldId="319"/>
        </pc:sldMkLst>
        <pc:spChg chg="del">
          <ac:chgData name="Elmali, Siham" userId="00d30ecf-c4c9-4ce0-a2a7-26095e54b648" providerId="ADAL" clId="{3E002730-6BB2-4279-9AB2-830213688DB3}" dt="2022-11-10T00:17:28.851" v="67" actId="478"/>
          <ac:spMkLst>
            <pc:docMk/>
            <pc:sldMk cId="3932907163" sldId="319"/>
            <ac:spMk id="2" creationId="{D52CB9AC-FB86-B296-407E-FF8AB3DAE535}"/>
          </ac:spMkLst>
        </pc:spChg>
        <pc:spChg chg="del">
          <ac:chgData name="Elmali, Siham" userId="00d30ecf-c4c9-4ce0-a2a7-26095e54b648" providerId="ADAL" clId="{3E002730-6BB2-4279-9AB2-830213688DB3}" dt="2022-11-10T00:17:28.851" v="67" actId="478"/>
          <ac:spMkLst>
            <pc:docMk/>
            <pc:sldMk cId="3932907163" sldId="319"/>
            <ac:spMk id="4" creationId="{847E0E3D-2F87-199A-2830-A10E4B0E9494}"/>
          </ac:spMkLst>
        </pc:spChg>
        <pc:spChg chg="add mod">
          <ac:chgData name="Elmali, Siham" userId="00d30ecf-c4c9-4ce0-a2a7-26095e54b648" providerId="ADAL" clId="{3E002730-6BB2-4279-9AB2-830213688DB3}" dt="2022-11-10T00:19:32.245" v="90" actId="20577"/>
          <ac:spMkLst>
            <pc:docMk/>
            <pc:sldMk cId="3932907163" sldId="319"/>
            <ac:spMk id="6" creationId="{705B59C8-A2FC-68C9-78F7-438E2627D7D1}"/>
          </ac:spMkLst>
        </pc:spChg>
        <pc:spChg chg="del">
          <ac:chgData name="Elmali, Siham" userId="00d30ecf-c4c9-4ce0-a2a7-26095e54b648" providerId="ADAL" clId="{3E002730-6BB2-4279-9AB2-830213688DB3}" dt="2022-11-10T00:17:28.851" v="67" actId="478"/>
          <ac:spMkLst>
            <pc:docMk/>
            <pc:sldMk cId="3932907163" sldId="319"/>
            <ac:spMk id="10" creationId="{2F2029CF-53E4-2D8C-0554-72696E984CBD}"/>
          </ac:spMkLst>
        </pc:spChg>
        <pc:spChg chg="add mod">
          <ac:chgData name="Elmali, Siham" userId="00d30ecf-c4c9-4ce0-a2a7-26095e54b648" providerId="ADAL" clId="{3E002730-6BB2-4279-9AB2-830213688DB3}" dt="2022-11-12T04:18:06.201" v="4946" actId="1076"/>
          <ac:spMkLst>
            <pc:docMk/>
            <pc:sldMk cId="3932907163" sldId="319"/>
            <ac:spMk id="11" creationId="{6574AD53-BEDC-3853-BD61-DED7E99E5D07}"/>
          </ac:spMkLst>
        </pc:spChg>
        <pc:spChg chg="add del mod">
          <ac:chgData name="Elmali, Siham" userId="00d30ecf-c4c9-4ce0-a2a7-26095e54b648" providerId="ADAL" clId="{3E002730-6BB2-4279-9AB2-830213688DB3}" dt="2022-11-12T03:20:39.982" v="3205"/>
          <ac:spMkLst>
            <pc:docMk/>
            <pc:sldMk cId="3932907163" sldId="319"/>
            <ac:spMk id="12" creationId="{AC5A5BA7-9CF3-65D0-B642-799D7CB7AF41}"/>
          </ac:spMkLst>
        </pc:spChg>
        <pc:spChg chg="del">
          <ac:chgData name="Elmali, Siham" userId="00d30ecf-c4c9-4ce0-a2a7-26095e54b648" providerId="ADAL" clId="{3E002730-6BB2-4279-9AB2-830213688DB3}" dt="2022-11-10T00:17:28.851" v="67" actId="478"/>
          <ac:spMkLst>
            <pc:docMk/>
            <pc:sldMk cId="3932907163" sldId="319"/>
            <ac:spMk id="13" creationId="{C99E5850-F293-209A-8896-20891CCED514}"/>
          </ac:spMkLst>
        </pc:spChg>
        <pc:spChg chg="mod">
          <ac:chgData name="Elmali, Siham" userId="00d30ecf-c4c9-4ce0-a2a7-26095e54b648" providerId="ADAL" clId="{3E002730-6BB2-4279-9AB2-830213688DB3}" dt="2022-11-10T00:17:23.399" v="66" actId="20577"/>
          <ac:spMkLst>
            <pc:docMk/>
            <pc:sldMk cId="3932907163" sldId="319"/>
            <ac:spMk id="29" creationId="{AF8F93E7-3FD3-4C2F-9467-76E2D15A4463}"/>
          </ac:spMkLst>
        </pc:spChg>
        <pc:spChg chg="del">
          <ac:chgData name="Elmali, Siham" userId="00d30ecf-c4c9-4ce0-a2a7-26095e54b648" providerId="ADAL" clId="{3E002730-6BB2-4279-9AB2-830213688DB3}" dt="2022-11-10T00:17:28.851" v="67" actId="478"/>
          <ac:spMkLst>
            <pc:docMk/>
            <pc:sldMk cId="3932907163" sldId="319"/>
            <ac:spMk id="35" creationId="{A4598BB0-350B-9C13-B093-2FD2585CF367}"/>
          </ac:spMkLst>
        </pc:spChg>
        <pc:spChg chg="del">
          <ac:chgData name="Elmali, Siham" userId="00d30ecf-c4c9-4ce0-a2a7-26095e54b648" providerId="ADAL" clId="{3E002730-6BB2-4279-9AB2-830213688DB3}" dt="2022-11-10T00:17:28.851" v="67" actId="478"/>
          <ac:spMkLst>
            <pc:docMk/>
            <pc:sldMk cId="3932907163" sldId="319"/>
            <ac:spMk id="36" creationId="{D17885DB-C700-8CFE-7AB5-AE71B7E9508D}"/>
          </ac:spMkLst>
        </pc:spChg>
        <pc:picChg chg="add mod">
          <ac:chgData name="Elmali, Siham" userId="00d30ecf-c4c9-4ce0-a2a7-26095e54b648" providerId="ADAL" clId="{3E002730-6BB2-4279-9AB2-830213688DB3}" dt="2022-11-12T03:45:32.368" v="4171" actId="14100"/>
          <ac:picMkLst>
            <pc:docMk/>
            <pc:sldMk cId="3932907163" sldId="319"/>
            <ac:picMk id="5" creationId="{2848A7FB-1AE5-C9BD-64F9-192A32BCE224}"/>
          </ac:picMkLst>
        </pc:picChg>
        <pc:picChg chg="add mod modCrop">
          <ac:chgData name="Elmali, Siham" userId="00d30ecf-c4c9-4ce0-a2a7-26095e54b648" providerId="ADAL" clId="{3E002730-6BB2-4279-9AB2-830213688DB3}" dt="2022-11-12T03:45:36.575" v="4172" actId="14100"/>
          <ac:picMkLst>
            <pc:docMk/>
            <pc:sldMk cId="3932907163" sldId="319"/>
            <ac:picMk id="8" creationId="{627D71F5-C8B9-98B6-CC80-436A42B12B6C}"/>
          </ac:picMkLst>
        </pc:picChg>
        <pc:cxnChg chg="del mod">
          <ac:chgData name="Elmali, Siham" userId="00d30ecf-c4c9-4ce0-a2a7-26095e54b648" providerId="ADAL" clId="{3E002730-6BB2-4279-9AB2-830213688DB3}" dt="2022-11-10T00:17:28.851" v="67" actId="478"/>
          <ac:cxnSpMkLst>
            <pc:docMk/>
            <pc:sldMk cId="3932907163" sldId="319"/>
            <ac:cxnSpMk id="45" creationId="{1B756C43-4AF5-53FF-A9E1-DE2DBF3EEF4E}"/>
          </ac:cxnSpMkLst>
        </pc:cxnChg>
        <pc:cxnChg chg="del mod">
          <ac:chgData name="Elmali, Siham" userId="00d30ecf-c4c9-4ce0-a2a7-26095e54b648" providerId="ADAL" clId="{3E002730-6BB2-4279-9AB2-830213688DB3}" dt="2022-11-10T00:17:28.851" v="67" actId="478"/>
          <ac:cxnSpMkLst>
            <pc:docMk/>
            <pc:sldMk cId="3932907163" sldId="319"/>
            <ac:cxnSpMk id="47" creationId="{DE4219C3-E775-30CC-8307-0779367A7D38}"/>
          </ac:cxnSpMkLst>
        </pc:cxnChg>
        <pc:cxnChg chg="del mod">
          <ac:chgData name="Elmali, Siham" userId="00d30ecf-c4c9-4ce0-a2a7-26095e54b648" providerId="ADAL" clId="{3E002730-6BB2-4279-9AB2-830213688DB3}" dt="2022-11-10T00:17:28.851" v="67" actId="478"/>
          <ac:cxnSpMkLst>
            <pc:docMk/>
            <pc:sldMk cId="3932907163" sldId="319"/>
            <ac:cxnSpMk id="49" creationId="{F81B56C2-414A-A845-EE9E-AD462D59B102}"/>
          </ac:cxnSpMkLst>
        </pc:cxnChg>
        <pc:cxnChg chg="del mod">
          <ac:chgData name="Elmali, Siham" userId="00d30ecf-c4c9-4ce0-a2a7-26095e54b648" providerId="ADAL" clId="{3E002730-6BB2-4279-9AB2-830213688DB3}" dt="2022-11-10T00:17:28.851" v="67" actId="478"/>
          <ac:cxnSpMkLst>
            <pc:docMk/>
            <pc:sldMk cId="3932907163" sldId="319"/>
            <ac:cxnSpMk id="51" creationId="{592F88EF-84E7-48AE-4A50-6A5608665A76}"/>
          </ac:cxnSpMkLst>
        </pc:cxnChg>
        <pc:cxnChg chg="del mod">
          <ac:chgData name="Elmali, Siham" userId="00d30ecf-c4c9-4ce0-a2a7-26095e54b648" providerId="ADAL" clId="{3E002730-6BB2-4279-9AB2-830213688DB3}" dt="2022-11-10T00:17:28.851" v="67" actId="478"/>
          <ac:cxnSpMkLst>
            <pc:docMk/>
            <pc:sldMk cId="3932907163" sldId="319"/>
            <ac:cxnSpMk id="53" creationId="{49AA05A7-BD5F-47AD-5CF6-04177F853E48}"/>
          </ac:cxnSpMkLst>
        </pc:cxnChg>
      </pc:sldChg>
      <pc:sldChg chg="modSp add del mod ord modShow addCm delCm modCm">
        <pc:chgData name="Elmali, Siham" userId="00d30ecf-c4c9-4ce0-a2a7-26095e54b648" providerId="ADAL" clId="{3E002730-6BB2-4279-9AB2-830213688DB3}" dt="2022-11-12T05:47:54.183" v="5307" actId="2696"/>
        <pc:sldMkLst>
          <pc:docMk/>
          <pc:sldMk cId="1157497322" sldId="320"/>
        </pc:sldMkLst>
        <pc:spChg chg="mod">
          <ac:chgData name="Elmali, Siham" userId="00d30ecf-c4c9-4ce0-a2a7-26095e54b648" providerId="ADAL" clId="{3E002730-6BB2-4279-9AB2-830213688DB3}" dt="2022-11-11T20:01:36.034" v="1811" actId="20577"/>
          <ac:spMkLst>
            <pc:docMk/>
            <pc:sldMk cId="1157497322" sldId="320"/>
            <ac:spMk id="440" creationId="{00000000-0000-0000-0000-000000000000}"/>
          </ac:spMkLst>
        </pc:spChg>
        <pc:graphicFrameChg chg="modGraphic">
          <ac:chgData name="Elmali, Siham" userId="00d30ecf-c4c9-4ce0-a2a7-26095e54b648" providerId="ADAL" clId="{3E002730-6BB2-4279-9AB2-830213688DB3}" dt="2022-11-12T02:48:35.375" v="2401" actId="113"/>
          <ac:graphicFrameMkLst>
            <pc:docMk/>
            <pc:sldMk cId="1157497322" sldId="320"/>
            <ac:graphicFrameMk id="5" creationId="{1B35DAD9-5157-0237-EEB2-A00E873CFF89}"/>
          </ac:graphicFrameMkLst>
        </pc:graphicFrameChg>
      </pc:sldChg>
      <pc:sldChg chg="modSp add mod ord">
        <pc:chgData name="Elmali, Siham" userId="00d30ecf-c4c9-4ce0-a2a7-26095e54b648" providerId="ADAL" clId="{3E002730-6BB2-4279-9AB2-830213688DB3}" dt="2022-11-12T03:03:41.998" v="2899" actId="1076"/>
        <pc:sldMkLst>
          <pc:docMk/>
          <pc:sldMk cId="2490898057" sldId="321"/>
        </pc:sldMkLst>
        <pc:spChg chg="mod">
          <ac:chgData name="Elmali, Siham" userId="00d30ecf-c4c9-4ce0-a2a7-26095e54b648" providerId="ADAL" clId="{3E002730-6BB2-4279-9AB2-830213688DB3}" dt="2022-11-11T20:02:39.478" v="1819" actId="20577"/>
          <ac:spMkLst>
            <pc:docMk/>
            <pc:sldMk cId="2490898057" sldId="321"/>
            <ac:spMk id="7" creationId="{5810B205-2F1A-4593-AABA-CDE130400D2C}"/>
          </ac:spMkLst>
        </pc:spChg>
        <pc:spChg chg="mod">
          <ac:chgData name="Elmali, Siham" userId="00d30ecf-c4c9-4ce0-a2a7-26095e54b648" providerId="ADAL" clId="{3E002730-6BB2-4279-9AB2-830213688DB3}" dt="2022-11-12T03:03:41.998" v="2899" actId="1076"/>
          <ac:spMkLst>
            <pc:docMk/>
            <pc:sldMk cId="2490898057" sldId="321"/>
            <ac:spMk id="21" creationId="{2F7C72B0-0C86-4D37-B3F4-637C7A6634B2}"/>
          </ac:spMkLst>
        </pc:spChg>
      </pc:sldChg>
      <pc:sldChg chg="addSp modSp mod">
        <pc:chgData name="Elmali, Siham" userId="00d30ecf-c4c9-4ce0-a2a7-26095e54b648" providerId="ADAL" clId="{3E002730-6BB2-4279-9AB2-830213688DB3}" dt="2022-11-12T05:46:53.447" v="5301" actId="1035"/>
        <pc:sldMkLst>
          <pc:docMk/>
          <pc:sldMk cId="223822093" sldId="322"/>
        </pc:sldMkLst>
        <pc:spChg chg="mod">
          <ac:chgData name="Elmali, Siham" userId="00d30ecf-c4c9-4ce0-a2a7-26095e54b648" providerId="ADAL" clId="{3E002730-6BB2-4279-9AB2-830213688DB3}" dt="2022-11-12T05:46:53.447" v="5301" actId="1035"/>
          <ac:spMkLst>
            <pc:docMk/>
            <pc:sldMk cId="223822093" sldId="322"/>
            <ac:spMk id="2" creationId="{F71CCB98-E94F-6A85-AF95-CE079E44F336}"/>
          </ac:spMkLst>
        </pc:spChg>
        <pc:spChg chg="mod">
          <ac:chgData name="Elmali, Siham" userId="00d30ecf-c4c9-4ce0-a2a7-26095e54b648" providerId="ADAL" clId="{3E002730-6BB2-4279-9AB2-830213688DB3}" dt="2022-11-12T05:46:53.447" v="5301" actId="1035"/>
          <ac:spMkLst>
            <pc:docMk/>
            <pc:sldMk cId="223822093" sldId="322"/>
            <ac:spMk id="3" creationId="{E867E5FF-C146-C234-F162-D5215015AD54}"/>
          </ac:spMkLst>
        </pc:spChg>
        <pc:spChg chg="add mod">
          <ac:chgData name="Elmali, Siham" userId="00d30ecf-c4c9-4ce0-a2a7-26095e54b648" providerId="ADAL" clId="{3E002730-6BB2-4279-9AB2-830213688DB3}" dt="2022-11-12T05:42:10.676" v="5178" actId="20577"/>
          <ac:spMkLst>
            <pc:docMk/>
            <pc:sldMk cId="223822093" sldId="322"/>
            <ac:spMk id="5" creationId="{4B79094A-22DF-1382-9944-D4017CB2E83E}"/>
          </ac:spMkLst>
        </pc:spChg>
        <pc:spChg chg="mod">
          <ac:chgData name="Elmali, Siham" userId="00d30ecf-c4c9-4ce0-a2a7-26095e54b648" providerId="ADAL" clId="{3E002730-6BB2-4279-9AB2-830213688DB3}" dt="2022-11-12T05:46:53.447" v="5301" actId="1035"/>
          <ac:spMkLst>
            <pc:docMk/>
            <pc:sldMk cId="223822093" sldId="322"/>
            <ac:spMk id="6" creationId="{D499A8B5-8652-A8B9-2DA3-90B54AAD6D1A}"/>
          </ac:spMkLst>
        </pc:spChg>
        <pc:spChg chg="mod">
          <ac:chgData name="Elmali, Siham" userId="00d30ecf-c4c9-4ce0-a2a7-26095e54b648" providerId="ADAL" clId="{3E002730-6BB2-4279-9AB2-830213688DB3}" dt="2022-11-12T05:46:53.447" v="5301" actId="1035"/>
          <ac:spMkLst>
            <pc:docMk/>
            <pc:sldMk cId="223822093" sldId="322"/>
            <ac:spMk id="8" creationId="{707F27FF-0028-B03E-36BF-F6EC1EE703B0}"/>
          </ac:spMkLst>
        </pc:spChg>
      </pc:sldChg>
      <pc:sldChg chg="addSp modSp mod">
        <pc:chgData name="Elmali, Siham" userId="00d30ecf-c4c9-4ce0-a2a7-26095e54b648" providerId="ADAL" clId="{3E002730-6BB2-4279-9AB2-830213688DB3}" dt="2022-11-12T05:45:58.093" v="5294" actId="1076"/>
        <pc:sldMkLst>
          <pc:docMk/>
          <pc:sldMk cId="561982682" sldId="323"/>
        </pc:sldMkLst>
        <pc:spChg chg="mod">
          <ac:chgData name="Elmali, Siham" userId="00d30ecf-c4c9-4ce0-a2a7-26095e54b648" providerId="ADAL" clId="{3E002730-6BB2-4279-9AB2-830213688DB3}" dt="2022-11-12T05:43:15.046" v="5248" actId="1036"/>
          <ac:spMkLst>
            <pc:docMk/>
            <pc:sldMk cId="561982682" sldId="323"/>
            <ac:spMk id="2" creationId="{F71CCB98-E94F-6A85-AF95-CE079E44F336}"/>
          </ac:spMkLst>
        </pc:spChg>
        <pc:spChg chg="mod">
          <ac:chgData name="Elmali, Siham" userId="00d30ecf-c4c9-4ce0-a2a7-26095e54b648" providerId="ADAL" clId="{3E002730-6BB2-4279-9AB2-830213688DB3}" dt="2022-11-12T05:45:55.274" v="5293" actId="1076"/>
          <ac:spMkLst>
            <pc:docMk/>
            <pc:sldMk cId="561982682" sldId="323"/>
            <ac:spMk id="3" creationId="{E867E5FF-C146-C234-F162-D5215015AD54}"/>
          </ac:spMkLst>
        </pc:spChg>
        <pc:spChg chg="add mod">
          <ac:chgData name="Elmali, Siham" userId="00d30ecf-c4c9-4ce0-a2a7-26095e54b648" providerId="ADAL" clId="{3E002730-6BB2-4279-9AB2-830213688DB3}" dt="2022-11-12T05:42:31.054" v="5212"/>
          <ac:spMkLst>
            <pc:docMk/>
            <pc:sldMk cId="561982682" sldId="323"/>
            <ac:spMk id="4" creationId="{B09E1F4F-72C0-2E37-37F5-D4602410B9BD}"/>
          </ac:spMkLst>
        </pc:spChg>
        <pc:spChg chg="mod">
          <ac:chgData name="Elmali, Siham" userId="00d30ecf-c4c9-4ce0-a2a7-26095e54b648" providerId="ADAL" clId="{3E002730-6BB2-4279-9AB2-830213688DB3}" dt="2022-11-12T05:43:15.046" v="5248" actId="1036"/>
          <ac:spMkLst>
            <pc:docMk/>
            <pc:sldMk cId="561982682" sldId="323"/>
            <ac:spMk id="6" creationId="{D499A8B5-8652-A8B9-2DA3-90B54AAD6D1A}"/>
          </ac:spMkLst>
        </pc:spChg>
        <pc:spChg chg="mod">
          <ac:chgData name="Elmali, Siham" userId="00d30ecf-c4c9-4ce0-a2a7-26095e54b648" providerId="ADAL" clId="{3E002730-6BB2-4279-9AB2-830213688DB3}" dt="2022-11-12T05:45:58.093" v="5294" actId="1076"/>
          <ac:spMkLst>
            <pc:docMk/>
            <pc:sldMk cId="561982682" sldId="323"/>
            <ac:spMk id="8" creationId="{707F27FF-0028-B03E-36BF-F6EC1EE703B0}"/>
          </ac:spMkLst>
        </pc:spChg>
      </pc:sldChg>
      <pc:sldChg chg="addSp modSp mod">
        <pc:chgData name="Elmali, Siham" userId="00d30ecf-c4c9-4ce0-a2a7-26095e54b648" providerId="ADAL" clId="{3E002730-6BB2-4279-9AB2-830213688DB3}" dt="2022-11-12T05:47:29.116" v="5306" actId="1076"/>
        <pc:sldMkLst>
          <pc:docMk/>
          <pc:sldMk cId="4151909048" sldId="324"/>
        </pc:sldMkLst>
        <pc:spChg chg="mod">
          <ac:chgData name="Elmali, Siham" userId="00d30ecf-c4c9-4ce0-a2a7-26095e54b648" providerId="ADAL" clId="{3E002730-6BB2-4279-9AB2-830213688DB3}" dt="2022-11-12T05:43:31.147" v="5272" actId="1036"/>
          <ac:spMkLst>
            <pc:docMk/>
            <pc:sldMk cId="4151909048" sldId="324"/>
            <ac:spMk id="2" creationId="{F71CCB98-E94F-6A85-AF95-CE079E44F336}"/>
          </ac:spMkLst>
        </pc:spChg>
        <pc:spChg chg="mod">
          <ac:chgData name="Elmali, Siham" userId="00d30ecf-c4c9-4ce0-a2a7-26095e54b648" providerId="ADAL" clId="{3E002730-6BB2-4279-9AB2-830213688DB3}" dt="2022-11-12T05:47:26.563" v="5305" actId="1076"/>
          <ac:spMkLst>
            <pc:docMk/>
            <pc:sldMk cId="4151909048" sldId="324"/>
            <ac:spMk id="3" creationId="{E867E5FF-C146-C234-F162-D5215015AD54}"/>
          </ac:spMkLst>
        </pc:spChg>
        <pc:spChg chg="add mod">
          <ac:chgData name="Elmali, Siham" userId="00d30ecf-c4c9-4ce0-a2a7-26095e54b648" providerId="ADAL" clId="{3E002730-6BB2-4279-9AB2-830213688DB3}" dt="2022-11-12T05:42:43.025" v="5229"/>
          <ac:spMkLst>
            <pc:docMk/>
            <pc:sldMk cId="4151909048" sldId="324"/>
            <ac:spMk id="4" creationId="{73637886-43C8-93A7-3BA8-F20FE50EF2F1}"/>
          </ac:spMkLst>
        </pc:spChg>
        <pc:spChg chg="mod">
          <ac:chgData name="Elmali, Siham" userId="00d30ecf-c4c9-4ce0-a2a7-26095e54b648" providerId="ADAL" clId="{3E002730-6BB2-4279-9AB2-830213688DB3}" dt="2022-11-12T05:43:31.147" v="5272" actId="1036"/>
          <ac:spMkLst>
            <pc:docMk/>
            <pc:sldMk cId="4151909048" sldId="324"/>
            <ac:spMk id="6" creationId="{D499A8B5-8652-A8B9-2DA3-90B54AAD6D1A}"/>
          </ac:spMkLst>
        </pc:spChg>
        <pc:spChg chg="mod">
          <ac:chgData name="Elmali, Siham" userId="00d30ecf-c4c9-4ce0-a2a7-26095e54b648" providerId="ADAL" clId="{3E002730-6BB2-4279-9AB2-830213688DB3}" dt="2022-11-12T05:47:29.116" v="5306" actId="1076"/>
          <ac:spMkLst>
            <pc:docMk/>
            <pc:sldMk cId="4151909048" sldId="324"/>
            <ac:spMk id="8" creationId="{707F27FF-0028-B03E-36BF-F6EC1EE703B0}"/>
          </ac:spMkLst>
        </pc:spChg>
      </pc:sldChg>
      <pc:sldChg chg="modSp del mod">
        <pc:chgData name="Elmali, Siham" userId="00d30ecf-c4c9-4ce0-a2a7-26095e54b648" providerId="ADAL" clId="{3E002730-6BB2-4279-9AB2-830213688DB3}" dt="2022-11-12T04:45:10.139" v="5136" actId="2696"/>
        <pc:sldMkLst>
          <pc:docMk/>
          <pc:sldMk cId="3317015276" sldId="325"/>
        </pc:sldMkLst>
        <pc:spChg chg="mod">
          <ac:chgData name="Elmali, Siham" userId="00d30ecf-c4c9-4ce0-a2a7-26095e54b648" providerId="ADAL" clId="{3E002730-6BB2-4279-9AB2-830213688DB3}" dt="2022-11-12T04:29:32.884" v="5093" actId="5793"/>
          <ac:spMkLst>
            <pc:docMk/>
            <pc:sldMk cId="3317015276" sldId="325"/>
            <ac:spMk id="4" creationId="{99E4028F-6BD7-4F93-9F4E-68CEC41A8399}"/>
          </ac:spMkLst>
        </pc:spChg>
        <pc:spChg chg="mod">
          <ac:chgData name="Elmali, Siham" userId="00d30ecf-c4c9-4ce0-a2a7-26095e54b648" providerId="ADAL" clId="{3E002730-6BB2-4279-9AB2-830213688DB3}" dt="2022-11-12T04:26:16.188" v="4971" actId="21"/>
          <ac:spMkLst>
            <pc:docMk/>
            <pc:sldMk cId="3317015276" sldId="325"/>
            <ac:spMk id="5" creationId="{F3677F11-1269-432A-BAEB-D369C97DA0B5}"/>
          </ac:spMkLst>
        </pc:spChg>
      </pc:sldChg>
      <pc:sldChg chg="addSp delSp modSp add mod">
        <pc:chgData name="Elmali, Siham" userId="00d30ecf-c4c9-4ce0-a2a7-26095e54b648" providerId="ADAL" clId="{3E002730-6BB2-4279-9AB2-830213688DB3}" dt="2022-11-12T04:30:54.208" v="5102" actId="2085"/>
        <pc:sldMkLst>
          <pc:docMk/>
          <pc:sldMk cId="466906350" sldId="326"/>
        </pc:sldMkLst>
        <pc:spChg chg="mod">
          <ac:chgData name="Elmali, Siham" userId="00d30ecf-c4c9-4ce0-a2a7-26095e54b648" providerId="ADAL" clId="{3E002730-6BB2-4279-9AB2-830213688DB3}" dt="2022-11-12T04:23:58.251" v="4960" actId="20577"/>
          <ac:spMkLst>
            <pc:docMk/>
            <pc:sldMk cId="466906350" sldId="326"/>
            <ac:spMk id="2" creationId="{34372298-5511-4FCC-C2A7-1D41D27B29B2}"/>
          </ac:spMkLst>
        </pc:spChg>
        <pc:spChg chg="mod">
          <ac:chgData name="Elmali, Siham" userId="00d30ecf-c4c9-4ce0-a2a7-26095e54b648" providerId="ADAL" clId="{3E002730-6BB2-4279-9AB2-830213688DB3}" dt="2022-11-12T04:11:22.756" v="4942" actId="5793"/>
          <ac:spMkLst>
            <pc:docMk/>
            <pc:sldMk cId="466906350" sldId="326"/>
            <ac:spMk id="820" creationId="{00000000-0000-0000-0000-000000000000}"/>
          </ac:spMkLst>
        </pc:spChg>
        <pc:spChg chg="del mod">
          <ac:chgData name="Elmali, Siham" userId="00d30ecf-c4c9-4ce0-a2a7-26095e54b648" providerId="ADAL" clId="{3E002730-6BB2-4279-9AB2-830213688DB3}" dt="2022-11-12T04:30:07.107" v="5095" actId="478"/>
          <ac:spMkLst>
            <pc:docMk/>
            <pc:sldMk cId="466906350" sldId="326"/>
            <ac:spMk id="877" creationId="{00000000-0000-0000-0000-000000000000}"/>
          </ac:spMkLst>
        </pc:spChg>
        <pc:picChg chg="add del mod ord">
          <ac:chgData name="Elmali, Siham" userId="00d30ecf-c4c9-4ce0-a2a7-26095e54b648" providerId="ADAL" clId="{3E002730-6BB2-4279-9AB2-830213688DB3}" dt="2022-11-12T04:17:42.286" v="4945" actId="478"/>
          <ac:picMkLst>
            <pc:docMk/>
            <pc:sldMk cId="466906350" sldId="326"/>
            <ac:picMk id="4" creationId="{1181C38F-6D9E-DE93-F43A-283730F22C2A}"/>
          </ac:picMkLst>
        </pc:picChg>
        <pc:picChg chg="add mod">
          <ac:chgData name="Elmali, Siham" userId="00d30ecf-c4c9-4ce0-a2a7-26095e54b648" providerId="ADAL" clId="{3E002730-6BB2-4279-9AB2-830213688DB3}" dt="2022-11-12T04:30:54.208" v="5102" actId="2085"/>
          <ac:picMkLst>
            <pc:docMk/>
            <pc:sldMk cId="466906350" sldId="326"/>
            <ac:picMk id="6" creationId="{B21BF5C8-42F6-1FC4-BF7C-9FBC1290588B}"/>
          </ac:picMkLst>
        </pc:picChg>
      </pc:sldChg>
    </pc:docChg>
  </pc:docChgLst>
  <pc:docChgLst>
    <pc:chgData name="Washington, Mary C" userId="S::mwashington39@gatech.edu::1c7e9f64-f9e3-4843-bd29-c208a3730cc2" providerId="AD" clId="Web-{53B7E05A-0983-467C-99D4-827899D63FFA}"/>
    <pc:docChg chg="addSld delSld modSld">
      <pc:chgData name="Washington, Mary C" userId="S::mwashington39@gatech.edu::1c7e9f64-f9e3-4843-bd29-c208a3730cc2" providerId="AD" clId="Web-{53B7E05A-0983-467C-99D4-827899D63FFA}" dt="2022-11-12T04:58:53.030" v="870"/>
      <pc:docMkLst>
        <pc:docMk/>
      </pc:docMkLst>
      <pc:sldChg chg="modSp mod modClrScheme chgLayout">
        <pc:chgData name="Washington, Mary C" userId="S::mwashington39@gatech.edu::1c7e9f64-f9e3-4843-bd29-c208a3730cc2" providerId="AD" clId="Web-{53B7E05A-0983-467C-99D4-827899D63FFA}" dt="2022-11-12T04:56:38.863" v="851"/>
        <pc:sldMkLst>
          <pc:docMk/>
          <pc:sldMk cId="0" sldId="257"/>
        </pc:sldMkLst>
        <pc:spChg chg="mod ord">
          <ac:chgData name="Washington, Mary C" userId="S::mwashington39@gatech.edu::1c7e9f64-f9e3-4843-bd29-c208a3730cc2" providerId="AD" clId="Web-{53B7E05A-0983-467C-99D4-827899D63FFA}" dt="2022-11-12T04:56:38.863" v="851"/>
          <ac:spMkLst>
            <pc:docMk/>
            <pc:sldMk cId="0" sldId="257"/>
            <ac:spMk id="3" creationId="{2663A230-4A85-49EC-B8FD-A4FF802A9C86}"/>
          </ac:spMkLst>
        </pc:spChg>
        <pc:spChg chg="mod ord">
          <ac:chgData name="Washington, Mary C" userId="S::mwashington39@gatech.edu::1c7e9f64-f9e3-4843-bd29-c208a3730cc2" providerId="AD" clId="Web-{53B7E05A-0983-467C-99D4-827899D63FFA}" dt="2022-11-12T04:56:38.863" v="851"/>
          <ac:spMkLst>
            <pc:docMk/>
            <pc:sldMk cId="0" sldId="257"/>
            <ac:spMk id="240" creationId="{00000000-0000-0000-0000-000000000000}"/>
          </ac:spMkLst>
        </pc:spChg>
      </pc:sldChg>
      <pc:sldChg chg="addSp delSp modSp mod modClrScheme chgLayout">
        <pc:chgData name="Washington, Mary C" userId="S::mwashington39@gatech.edu::1c7e9f64-f9e3-4843-bd29-c208a3730cc2" providerId="AD" clId="Web-{53B7E05A-0983-467C-99D4-827899D63FFA}" dt="2022-11-12T03:15:45.118" v="28"/>
        <pc:sldMkLst>
          <pc:docMk/>
          <pc:sldMk cId="1382537481" sldId="311"/>
        </pc:sldMkLst>
        <pc:spChg chg="add del mod ord">
          <ac:chgData name="Washington, Mary C" userId="S::mwashington39@gatech.edu::1c7e9f64-f9e3-4843-bd29-c208a3730cc2" providerId="AD" clId="Web-{53B7E05A-0983-467C-99D4-827899D63FFA}" dt="2022-11-12T03:15:45.118" v="28"/>
          <ac:spMkLst>
            <pc:docMk/>
            <pc:sldMk cId="1382537481" sldId="311"/>
            <ac:spMk id="2" creationId="{B8CF73FA-1D3B-7A74-E1F4-6DD356537756}"/>
          </ac:spMkLst>
        </pc:spChg>
        <pc:spChg chg="add del mod ord">
          <ac:chgData name="Washington, Mary C" userId="S::mwashington39@gatech.edu::1c7e9f64-f9e3-4843-bd29-c208a3730cc2" providerId="AD" clId="Web-{53B7E05A-0983-467C-99D4-827899D63FFA}" dt="2022-11-12T03:15:45.118" v="28"/>
          <ac:spMkLst>
            <pc:docMk/>
            <pc:sldMk cId="1382537481" sldId="311"/>
            <ac:spMk id="4" creationId="{F7115DC1-0B73-6C72-A7EB-DB318EBFA7A9}"/>
          </ac:spMkLst>
        </pc:spChg>
      </pc:sldChg>
      <pc:sldChg chg="new del">
        <pc:chgData name="Washington, Mary C" userId="S::mwashington39@gatech.edu::1c7e9f64-f9e3-4843-bd29-c208a3730cc2" providerId="AD" clId="Web-{53B7E05A-0983-467C-99D4-827899D63FFA}" dt="2022-11-12T03:15:55.290" v="30"/>
        <pc:sldMkLst>
          <pc:docMk/>
          <pc:sldMk cId="204267032" sldId="322"/>
        </pc:sldMkLst>
      </pc:sldChg>
      <pc:sldChg chg="addSp delSp modSp new">
        <pc:chgData name="Washington, Mary C" userId="S::mwashington39@gatech.edu::1c7e9f64-f9e3-4843-bd29-c208a3730cc2" providerId="AD" clId="Web-{53B7E05A-0983-467C-99D4-827899D63FFA}" dt="2022-11-12T03:26:39.436" v="241" actId="1076"/>
        <pc:sldMkLst>
          <pc:docMk/>
          <pc:sldMk cId="223822093" sldId="322"/>
        </pc:sldMkLst>
        <pc:spChg chg="mod">
          <ac:chgData name="Washington, Mary C" userId="S::mwashington39@gatech.edu::1c7e9f64-f9e3-4843-bd29-c208a3730cc2" providerId="AD" clId="Web-{53B7E05A-0983-467C-99D4-827899D63FFA}" dt="2022-11-12T03:17:04.230" v="61" actId="20577"/>
          <ac:spMkLst>
            <pc:docMk/>
            <pc:sldMk cId="223822093" sldId="322"/>
            <ac:spMk id="2" creationId="{F71CCB98-E94F-6A85-AF95-CE079E44F336}"/>
          </ac:spMkLst>
        </pc:spChg>
        <pc:spChg chg="mod">
          <ac:chgData name="Washington, Mary C" userId="S::mwashington39@gatech.edu::1c7e9f64-f9e3-4843-bd29-c208a3730cc2" providerId="AD" clId="Web-{53B7E05A-0983-467C-99D4-827899D63FFA}" dt="2022-11-12T03:25:10.729" v="200" actId="20577"/>
          <ac:spMkLst>
            <pc:docMk/>
            <pc:sldMk cId="223822093" sldId="322"/>
            <ac:spMk id="3" creationId="{E867E5FF-C146-C234-F162-D5215015AD54}"/>
          </ac:spMkLst>
        </pc:spChg>
        <pc:spChg chg="add del mod">
          <ac:chgData name="Washington, Mary C" userId="S::mwashington39@gatech.edu::1c7e9f64-f9e3-4843-bd29-c208a3730cc2" providerId="AD" clId="Web-{53B7E05A-0983-467C-99D4-827899D63FFA}" dt="2022-11-12T03:16:10.603" v="35"/>
          <ac:spMkLst>
            <pc:docMk/>
            <pc:sldMk cId="223822093" sldId="322"/>
            <ac:spMk id="4" creationId="{1CAF0A1F-D95F-2F34-F5C9-E0346A4BFC03}"/>
          </ac:spMkLst>
        </pc:spChg>
        <pc:spChg chg="add mod">
          <ac:chgData name="Washington, Mary C" userId="S::mwashington39@gatech.edu::1c7e9f64-f9e3-4843-bd29-c208a3730cc2" providerId="AD" clId="Web-{53B7E05A-0983-467C-99D4-827899D63FFA}" dt="2022-11-12T03:17:59.872" v="68" actId="20577"/>
          <ac:spMkLst>
            <pc:docMk/>
            <pc:sldMk cId="223822093" sldId="322"/>
            <ac:spMk id="6" creationId="{D499A8B5-8652-A8B9-2DA3-90B54AAD6D1A}"/>
          </ac:spMkLst>
        </pc:spChg>
        <pc:spChg chg="add mod">
          <ac:chgData name="Washington, Mary C" userId="S::mwashington39@gatech.edu::1c7e9f64-f9e3-4843-bd29-c208a3730cc2" providerId="AD" clId="Web-{53B7E05A-0983-467C-99D4-827899D63FFA}" dt="2022-11-12T03:26:39.436" v="241" actId="1076"/>
          <ac:spMkLst>
            <pc:docMk/>
            <pc:sldMk cId="223822093" sldId="322"/>
            <ac:spMk id="8" creationId="{707F27FF-0028-B03E-36BF-F6EC1EE703B0}"/>
          </ac:spMkLst>
        </pc:spChg>
      </pc:sldChg>
      <pc:sldChg chg="modSp new del">
        <pc:chgData name="Washington, Mary C" userId="S::mwashington39@gatech.edu::1c7e9f64-f9e3-4843-bd29-c208a3730cc2" providerId="AD" clId="Web-{53B7E05A-0983-467C-99D4-827899D63FFA}" dt="2022-11-12T03:08:51.963" v="24"/>
        <pc:sldMkLst>
          <pc:docMk/>
          <pc:sldMk cId="694418342" sldId="322"/>
        </pc:sldMkLst>
        <pc:spChg chg="mod">
          <ac:chgData name="Washington, Mary C" userId="S::mwashington39@gatech.edu::1c7e9f64-f9e3-4843-bd29-c208a3730cc2" providerId="AD" clId="Web-{53B7E05A-0983-467C-99D4-827899D63FFA}" dt="2022-11-12T03:08:24.853" v="15" actId="20577"/>
          <ac:spMkLst>
            <pc:docMk/>
            <pc:sldMk cId="694418342" sldId="322"/>
            <ac:spMk id="2" creationId="{F7F7E71D-1988-CD33-8818-60B0996D5AAD}"/>
          </ac:spMkLst>
        </pc:spChg>
      </pc:sldChg>
      <pc:sldChg chg="new del">
        <pc:chgData name="Washington, Mary C" userId="S::mwashington39@gatech.edu::1c7e9f64-f9e3-4843-bd29-c208a3730cc2" providerId="AD" clId="Web-{53B7E05A-0983-467C-99D4-827899D63FFA}" dt="2022-11-12T03:07:36.539" v="1"/>
        <pc:sldMkLst>
          <pc:docMk/>
          <pc:sldMk cId="699858335" sldId="322"/>
        </pc:sldMkLst>
      </pc:sldChg>
      <pc:sldChg chg="new del">
        <pc:chgData name="Washington, Mary C" userId="S::mwashington39@gatech.edu::1c7e9f64-f9e3-4843-bd29-c208a3730cc2" providerId="AD" clId="Web-{53B7E05A-0983-467C-99D4-827899D63FFA}" dt="2022-11-12T03:15:22.946" v="26"/>
        <pc:sldMkLst>
          <pc:docMk/>
          <pc:sldMk cId="3354964837" sldId="322"/>
        </pc:sldMkLst>
      </pc:sldChg>
      <pc:sldChg chg="modSp add replId">
        <pc:chgData name="Washington, Mary C" userId="S::mwashington39@gatech.edu::1c7e9f64-f9e3-4843-bd29-c208a3730cc2" providerId="AD" clId="Web-{53B7E05A-0983-467C-99D4-827899D63FFA}" dt="2022-11-12T04:33:22.599" v="849" actId="20577"/>
        <pc:sldMkLst>
          <pc:docMk/>
          <pc:sldMk cId="561982682" sldId="323"/>
        </pc:sldMkLst>
        <pc:spChg chg="mod">
          <ac:chgData name="Washington, Mary C" userId="S::mwashington39@gatech.edu::1c7e9f64-f9e3-4843-bd29-c208a3730cc2" providerId="AD" clId="Web-{53B7E05A-0983-467C-99D4-827899D63FFA}" dt="2022-11-12T03:25:40.964" v="213" actId="20577"/>
          <ac:spMkLst>
            <pc:docMk/>
            <pc:sldMk cId="561982682" sldId="323"/>
            <ac:spMk id="2" creationId="{F71CCB98-E94F-6A85-AF95-CE079E44F336}"/>
          </ac:spMkLst>
        </pc:spChg>
        <pc:spChg chg="mod">
          <ac:chgData name="Washington, Mary C" userId="S::mwashington39@gatech.edu::1c7e9f64-f9e3-4843-bd29-c208a3730cc2" providerId="AD" clId="Web-{53B7E05A-0983-467C-99D4-827899D63FFA}" dt="2022-11-12T04:33:22.599" v="849" actId="20577"/>
          <ac:spMkLst>
            <pc:docMk/>
            <pc:sldMk cId="561982682" sldId="323"/>
            <ac:spMk id="3" creationId="{E867E5FF-C146-C234-F162-D5215015AD54}"/>
          </ac:spMkLst>
        </pc:spChg>
        <pc:spChg chg="mod">
          <ac:chgData name="Washington, Mary C" userId="S::mwashington39@gatech.edu::1c7e9f64-f9e3-4843-bd29-c208a3730cc2" providerId="AD" clId="Web-{53B7E05A-0983-467C-99D4-827899D63FFA}" dt="2022-11-12T03:26:24.481" v="239" actId="14100"/>
          <ac:spMkLst>
            <pc:docMk/>
            <pc:sldMk cId="561982682" sldId="323"/>
            <ac:spMk id="6" creationId="{D499A8B5-8652-A8B9-2DA3-90B54AAD6D1A}"/>
          </ac:spMkLst>
        </pc:spChg>
        <pc:spChg chg="mod">
          <ac:chgData name="Washington, Mary C" userId="S::mwashington39@gatech.edu::1c7e9f64-f9e3-4843-bd29-c208a3730cc2" providerId="AD" clId="Web-{53B7E05A-0983-467C-99D4-827899D63FFA}" dt="2022-11-12T04:06:15.748" v="715" actId="20577"/>
          <ac:spMkLst>
            <pc:docMk/>
            <pc:sldMk cId="561982682" sldId="323"/>
            <ac:spMk id="8" creationId="{707F27FF-0028-B03E-36BF-F6EC1EE703B0}"/>
          </ac:spMkLst>
        </pc:spChg>
      </pc:sldChg>
      <pc:sldChg chg="modSp new del">
        <pc:chgData name="Washington, Mary C" userId="S::mwashington39@gatech.edu::1c7e9f64-f9e3-4843-bd29-c208a3730cc2" providerId="AD" clId="Web-{53B7E05A-0983-467C-99D4-827899D63FFA}" dt="2022-11-12T03:08:49.995" v="23"/>
        <pc:sldMkLst>
          <pc:docMk/>
          <pc:sldMk cId="2711322902" sldId="323"/>
        </pc:sldMkLst>
        <pc:spChg chg="mod">
          <ac:chgData name="Washington, Mary C" userId="S::mwashington39@gatech.edu::1c7e9f64-f9e3-4843-bd29-c208a3730cc2" providerId="AD" clId="Web-{53B7E05A-0983-467C-99D4-827899D63FFA}" dt="2022-11-12T03:08:36.760" v="22" actId="20577"/>
          <ac:spMkLst>
            <pc:docMk/>
            <pc:sldMk cId="2711322902" sldId="323"/>
            <ac:spMk id="2" creationId="{075A064F-1888-8E26-5DE6-B722872F2548}"/>
          </ac:spMkLst>
        </pc:spChg>
      </pc:sldChg>
      <pc:sldChg chg="modSp add replId">
        <pc:chgData name="Washington, Mary C" userId="S::mwashington39@gatech.edu::1c7e9f64-f9e3-4843-bd29-c208a3730cc2" providerId="AD" clId="Web-{53B7E05A-0983-467C-99D4-827899D63FFA}" dt="2022-11-12T03:54:25.508" v="604" actId="20577"/>
        <pc:sldMkLst>
          <pc:docMk/>
          <pc:sldMk cId="4151909048" sldId="324"/>
        </pc:sldMkLst>
        <pc:spChg chg="mod">
          <ac:chgData name="Washington, Mary C" userId="S::mwashington39@gatech.edu::1c7e9f64-f9e3-4843-bd29-c208a3730cc2" providerId="AD" clId="Web-{53B7E05A-0983-467C-99D4-827899D63FFA}" dt="2022-11-12T03:27:08.937" v="249" actId="20577"/>
          <ac:spMkLst>
            <pc:docMk/>
            <pc:sldMk cId="4151909048" sldId="324"/>
            <ac:spMk id="2" creationId="{F71CCB98-E94F-6A85-AF95-CE079E44F336}"/>
          </ac:spMkLst>
        </pc:spChg>
        <pc:spChg chg="mod">
          <ac:chgData name="Washington, Mary C" userId="S::mwashington39@gatech.edu::1c7e9f64-f9e3-4843-bd29-c208a3730cc2" providerId="AD" clId="Web-{53B7E05A-0983-467C-99D4-827899D63FFA}" dt="2022-11-12T03:39:50.038" v="385" actId="20577"/>
          <ac:spMkLst>
            <pc:docMk/>
            <pc:sldMk cId="4151909048" sldId="324"/>
            <ac:spMk id="3" creationId="{E867E5FF-C146-C234-F162-D5215015AD54}"/>
          </ac:spMkLst>
        </pc:spChg>
        <pc:spChg chg="mod">
          <ac:chgData name="Washington, Mary C" userId="S::mwashington39@gatech.edu::1c7e9f64-f9e3-4843-bd29-c208a3730cc2" providerId="AD" clId="Web-{53B7E05A-0983-467C-99D4-827899D63FFA}" dt="2022-11-12T03:27:14.968" v="255" actId="20577"/>
          <ac:spMkLst>
            <pc:docMk/>
            <pc:sldMk cId="4151909048" sldId="324"/>
            <ac:spMk id="6" creationId="{D499A8B5-8652-A8B9-2DA3-90B54AAD6D1A}"/>
          </ac:spMkLst>
        </pc:spChg>
        <pc:spChg chg="mod">
          <ac:chgData name="Washington, Mary C" userId="S::mwashington39@gatech.edu::1c7e9f64-f9e3-4843-bd29-c208a3730cc2" providerId="AD" clId="Web-{53B7E05A-0983-467C-99D4-827899D63FFA}" dt="2022-11-12T03:54:25.508" v="604" actId="20577"/>
          <ac:spMkLst>
            <pc:docMk/>
            <pc:sldMk cId="4151909048" sldId="324"/>
            <ac:spMk id="8" creationId="{707F27FF-0028-B03E-36BF-F6EC1EE703B0}"/>
          </ac:spMkLst>
        </pc:spChg>
      </pc:sldChg>
      <pc:sldChg chg="modSp add replId">
        <pc:chgData name="Washington, Mary C" userId="S::mwashington39@gatech.edu::1c7e9f64-f9e3-4843-bd29-c208a3730cc2" providerId="AD" clId="Web-{53B7E05A-0983-467C-99D4-827899D63FFA}" dt="2022-11-12T04:11:34.227" v="732" actId="20577"/>
        <pc:sldMkLst>
          <pc:docMk/>
          <pc:sldMk cId="3317015276" sldId="325"/>
        </pc:sldMkLst>
        <pc:spChg chg="mod">
          <ac:chgData name="Washington, Mary C" userId="S::mwashington39@gatech.edu::1c7e9f64-f9e3-4843-bd29-c208a3730cc2" providerId="AD" clId="Web-{53B7E05A-0983-467C-99D4-827899D63FFA}" dt="2022-11-12T04:11:34.227" v="732" actId="20577"/>
          <ac:spMkLst>
            <pc:docMk/>
            <pc:sldMk cId="3317015276" sldId="325"/>
            <ac:spMk id="5" creationId="{F3677F11-1269-432A-BAEB-D369C97DA0B5}"/>
          </ac:spMkLst>
        </pc:spChg>
      </pc:sldChg>
      <pc:sldChg chg="new del">
        <pc:chgData name="Washington, Mary C" userId="S::mwashington39@gatech.edu::1c7e9f64-f9e3-4843-bd29-c208a3730cc2" providerId="AD" clId="Web-{53B7E05A-0983-467C-99D4-827899D63FFA}" dt="2022-11-12T04:57:11.692" v="854"/>
        <pc:sldMkLst>
          <pc:docMk/>
          <pc:sldMk cId="387739095" sldId="327"/>
        </pc:sldMkLst>
      </pc:sldChg>
      <pc:sldChg chg="delSp modSp new del">
        <pc:chgData name="Washington, Mary C" userId="S::mwashington39@gatech.edu::1c7e9f64-f9e3-4843-bd29-c208a3730cc2" providerId="AD" clId="Web-{53B7E05A-0983-467C-99D4-827899D63FFA}" dt="2022-11-12T04:58:53.030" v="870"/>
        <pc:sldMkLst>
          <pc:docMk/>
          <pc:sldMk cId="667148042" sldId="328"/>
        </pc:sldMkLst>
        <pc:spChg chg="del">
          <ac:chgData name="Washington, Mary C" userId="S::mwashington39@gatech.edu::1c7e9f64-f9e3-4843-bd29-c208a3730cc2" providerId="AD" clId="Web-{53B7E05A-0983-467C-99D4-827899D63FFA}" dt="2022-11-12T04:57:36.708" v="858"/>
          <ac:spMkLst>
            <pc:docMk/>
            <pc:sldMk cId="667148042" sldId="328"/>
            <ac:spMk id="2" creationId="{3F617DF6-BABC-08C8-47EF-58267AFF0FBE}"/>
          </ac:spMkLst>
        </pc:spChg>
        <pc:spChg chg="mod">
          <ac:chgData name="Washington, Mary C" userId="S::mwashington39@gatech.edu::1c7e9f64-f9e3-4843-bd29-c208a3730cc2" providerId="AD" clId="Web-{53B7E05A-0983-467C-99D4-827899D63FFA}" dt="2022-11-12T04:58:03.850" v="869" actId="20577"/>
          <ac:spMkLst>
            <pc:docMk/>
            <pc:sldMk cId="667148042" sldId="328"/>
            <ac:spMk id="3" creationId="{F33FE60A-2E49-34D8-1996-3C6CEF71CF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87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359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511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8bd89a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8bd89a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8bd89a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8bd89a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49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8bd89a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8bd89a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699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8bd89a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8bd89a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905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a8fc91a528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a8fc91a528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2950" marR="0" lvl="1" indent="-285750">
              <a:lnSpc>
                <a:spcPct val="107000"/>
              </a:lnSpc>
              <a:spcBef>
                <a:spcPts val="0"/>
              </a:spcBef>
              <a:spcAft>
                <a:spcPts val="80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a8fc91a528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a8fc91a528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2950" marR="0" lvl="1" indent="-285750">
              <a:lnSpc>
                <a:spcPct val="107000"/>
              </a:lnSpc>
              <a:spcBef>
                <a:spcPts val="0"/>
              </a:spcBef>
              <a:spcAft>
                <a:spcPts val="80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1078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2897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5af3b32c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5af3b32c2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6975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7494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1940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330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02833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1436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atin typeface="Garamond" panose="02020404030301010803" pitchFamily="18"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atin typeface="Garamond" panose="02020404030301010803" pitchFamily="18"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3"/>
        </a:solidFill>
        <a:effectLst/>
      </p:bgPr>
    </p:bg>
    <p:spTree>
      <p:nvGrpSpPr>
        <p:cNvPr id="1" name="Shape 162"/>
        <p:cNvGrpSpPr/>
        <p:nvPr/>
      </p:nvGrpSpPr>
      <p:grpSpPr>
        <a:xfrm>
          <a:off x="0" y="0"/>
          <a:ext cx="0" cy="0"/>
          <a:chOff x="0" y="0"/>
          <a:chExt cx="0" cy="0"/>
        </a:xfrm>
      </p:grpSpPr>
      <p:sp>
        <p:nvSpPr>
          <p:cNvPr id="163" name="Google Shape;163;p25"/>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23900" y="1028700"/>
            <a:ext cx="7700100" cy="3571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AutoNum type="arabicPeriod"/>
              <a:defRPr sz="1100">
                <a:latin typeface="Garamond" panose="02020404030301010803" pitchFamily="18" charset="0"/>
              </a:defRPr>
            </a:lvl1pPr>
            <a:lvl2pPr marL="914400" lvl="1" indent="-317500">
              <a:lnSpc>
                <a:spcPct val="100000"/>
              </a:lnSpc>
              <a:spcBef>
                <a:spcPts val="1600"/>
              </a:spcBef>
              <a:spcAft>
                <a:spcPts val="0"/>
              </a:spcAft>
              <a:buSzPts val="1400"/>
              <a:buFont typeface="Roboto"/>
              <a:buAutoNum type="alphaLcPeriod"/>
              <a:defRPr sz="1200"/>
            </a:lvl2pPr>
            <a:lvl3pPr marL="1371600" lvl="2" indent="-317500">
              <a:lnSpc>
                <a:spcPct val="100000"/>
              </a:lnSpc>
              <a:spcBef>
                <a:spcPts val="1600"/>
              </a:spcBef>
              <a:spcAft>
                <a:spcPts val="0"/>
              </a:spcAft>
              <a:buSzPts val="1400"/>
              <a:buFont typeface="Roboto"/>
              <a:buAutoNum type="romanLcPeriod"/>
              <a:defRPr sz="1200"/>
            </a:lvl3pPr>
            <a:lvl4pPr marL="1828800" lvl="3" indent="-317500">
              <a:lnSpc>
                <a:spcPct val="100000"/>
              </a:lnSpc>
              <a:spcBef>
                <a:spcPts val="1600"/>
              </a:spcBef>
              <a:spcAft>
                <a:spcPts val="0"/>
              </a:spcAft>
              <a:buSzPts val="1400"/>
              <a:buFont typeface="Roboto"/>
              <a:buAutoNum type="arabicPeriod"/>
              <a:defRPr sz="1200"/>
            </a:lvl4pPr>
            <a:lvl5pPr marL="2286000" lvl="4" indent="-317500">
              <a:lnSpc>
                <a:spcPct val="100000"/>
              </a:lnSpc>
              <a:spcBef>
                <a:spcPts val="1600"/>
              </a:spcBef>
              <a:spcAft>
                <a:spcPts val="0"/>
              </a:spcAft>
              <a:buSzPts val="1400"/>
              <a:buFont typeface="Roboto"/>
              <a:buAutoNum type="alphaLcPeriod"/>
              <a:defRPr sz="1200"/>
            </a:lvl5pPr>
            <a:lvl6pPr marL="2743200" lvl="5" indent="-317500">
              <a:lnSpc>
                <a:spcPct val="100000"/>
              </a:lnSpc>
              <a:spcBef>
                <a:spcPts val="1600"/>
              </a:spcBef>
              <a:spcAft>
                <a:spcPts val="0"/>
              </a:spcAft>
              <a:buSzPts val="1400"/>
              <a:buFont typeface="Roboto"/>
              <a:buAutoNum type="romanLcPeriod"/>
              <a:defRPr sz="1200"/>
            </a:lvl6pPr>
            <a:lvl7pPr marL="3200400" lvl="6" indent="-317500">
              <a:lnSpc>
                <a:spcPct val="100000"/>
              </a:lnSpc>
              <a:spcBef>
                <a:spcPts val="1600"/>
              </a:spcBef>
              <a:spcAft>
                <a:spcPts val="0"/>
              </a:spcAft>
              <a:buSzPts val="1400"/>
              <a:buFont typeface="Roboto"/>
              <a:buAutoNum type="arabicPeriod"/>
              <a:defRPr sz="1200"/>
            </a:lvl7pPr>
            <a:lvl8pPr marL="3657600" lvl="7" indent="-317500">
              <a:lnSpc>
                <a:spcPct val="100000"/>
              </a:lnSpc>
              <a:spcBef>
                <a:spcPts val="1600"/>
              </a:spcBef>
              <a:spcAft>
                <a:spcPts val="0"/>
              </a:spcAft>
              <a:buSzPts val="1400"/>
              <a:buFont typeface="Roboto"/>
              <a:buAutoNum type="alphaLcPeriod"/>
              <a:defRPr sz="1200"/>
            </a:lvl8pPr>
            <a:lvl9pPr marL="4114800" lvl="8" indent="-317500">
              <a:lnSpc>
                <a:spcPct val="100000"/>
              </a:lnSpc>
              <a:spcBef>
                <a:spcPts val="1600"/>
              </a:spcBef>
              <a:spcAft>
                <a:spcPts val="1600"/>
              </a:spcAft>
              <a:buSzPts val="1400"/>
              <a:buFont typeface="Roboto"/>
              <a:buAutoNum type="romanLcPeriod"/>
              <a:defRPr sz="1200"/>
            </a:lvl9pPr>
          </a:lstStyle>
          <a:p>
            <a:endParaRPr/>
          </a:p>
        </p:txBody>
      </p:sp>
      <p:sp>
        <p:nvSpPr>
          <p:cNvPr id="22" name="Google Shape;22;p4"/>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Garamond" panose="02020404030301010803" pitchFamily="18"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Garamond" panose="02020404030301010803" pitchFamily="18"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Garamond" panose="02020404030301010803" pitchFamily="18"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Arial"/>
              <a:buAutoNum type="arabicPeriod"/>
              <a:defRPr sz="1400">
                <a:latin typeface="Garamond" panose="02020404030301010803" pitchFamily="18" charset="0"/>
              </a:defRPr>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a:endParaRPr/>
          </a:p>
        </p:txBody>
      </p:sp>
      <p:sp>
        <p:nvSpPr>
          <p:cNvPr id="37" name="Google Shape;37;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6"/>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latin typeface="Garamond" panose="02020404030301010803" pitchFamily="18" charset="0"/>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0" name="Google Shape;90;p16"/>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a:spcBef>
                <a:spcPts val="0"/>
              </a:spcBef>
              <a:spcAft>
                <a:spcPts val="0"/>
              </a:spcAft>
              <a:buNone/>
              <a:defRPr b="1">
                <a:latin typeface="Garamond" panose="02020404030301010803" pitchFamily="18" charset="0"/>
              </a:defRPr>
            </a:lvl1pPr>
            <a:lvl2pPr lvl="1">
              <a:spcBef>
                <a:spcPts val="1600"/>
              </a:spcBef>
              <a:spcAft>
                <a:spcPts val="0"/>
              </a:spcAft>
              <a:buNone/>
              <a:defRPr b="1"/>
            </a:lvl2pPr>
            <a:lvl3pPr lvl="2">
              <a:spcBef>
                <a:spcPts val="1600"/>
              </a:spcBef>
              <a:spcAft>
                <a:spcPts val="0"/>
              </a:spcAft>
              <a:buNone/>
              <a:defRPr b="1"/>
            </a:lvl3pPr>
            <a:lvl4pPr lvl="3">
              <a:spcBef>
                <a:spcPts val="1600"/>
              </a:spcBef>
              <a:spcAft>
                <a:spcPts val="0"/>
              </a:spcAft>
              <a:buNone/>
              <a:defRPr b="1"/>
            </a:lvl4pPr>
            <a:lvl5pPr lvl="4">
              <a:spcBef>
                <a:spcPts val="1600"/>
              </a:spcBef>
              <a:spcAft>
                <a:spcPts val="0"/>
              </a:spcAft>
              <a:buNone/>
              <a:defRPr b="1"/>
            </a:lvl5pPr>
            <a:lvl6pPr lvl="5">
              <a:spcBef>
                <a:spcPts val="1600"/>
              </a:spcBef>
              <a:spcAft>
                <a:spcPts val="0"/>
              </a:spcAft>
              <a:buNone/>
              <a:defRPr b="1"/>
            </a:lvl6pPr>
            <a:lvl7pPr lvl="6">
              <a:spcBef>
                <a:spcPts val="1600"/>
              </a:spcBef>
              <a:spcAft>
                <a:spcPts val="0"/>
              </a:spcAft>
              <a:buNone/>
              <a:defRPr b="1"/>
            </a:lvl7pPr>
            <a:lvl8pPr lvl="7">
              <a:spcBef>
                <a:spcPts val="1600"/>
              </a:spcBef>
              <a:spcAft>
                <a:spcPts val="0"/>
              </a:spcAft>
              <a:buNone/>
              <a:defRPr b="1"/>
            </a:lvl8pPr>
            <a:lvl9pPr lvl="8">
              <a:spcBef>
                <a:spcPts val="1600"/>
              </a:spcBef>
              <a:spcAft>
                <a:spcPts val="1600"/>
              </a:spcAft>
              <a:buNone/>
              <a:defRPr b="1"/>
            </a:lvl9pPr>
          </a:lstStyle>
          <a:p>
            <a:endParaRPr/>
          </a:p>
        </p:txBody>
      </p:sp>
      <p:sp>
        <p:nvSpPr>
          <p:cNvPr id="91" name="Google Shape;91;p16"/>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latin typeface="Garamond" panose="02020404030301010803" pitchFamily="18" charset="0"/>
              </a:defRPr>
            </a:lvl1pPr>
            <a:lvl2pPr lvl="1">
              <a:spcBef>
                <a:spcPts val="1600"/>
              </a:spcBef>
              <a:spcAft>
                <a:spcPts val="0"/>
              </a:spcAft>
              <a:buNone/>
              <a:defRPr sz="1400"/>
            </a:lvl2pPr>
            <a:lvl3pPr lvl="2">
              <a:spcBef>
                <a:spcPts val="1600"/>
              </a:spcBef>
              <a:spcAft>
                <a:spcPts val="0"/>
              </a:spcAft>
              <a:buNone/>
              <a:defRPr sz="1400"/>
            </a:lvl3pPr>
            <a:lvl4pPr lvl="3">
              <a:spcBef>
                <a:spcPts val="1600"/>
              </a:spcBef>
              <a:spcAft>
                <a:spcPts val="0"/>
              </a:spcAft>
              <a:buNone/>
              <a:defRPr sz="1400"/>
            </a:lvl4pPr>
            <a:lvl5pPr lvl="4">
              <a:spcBef>
                <a:spcPts val="1600"/>
              </a:spcBef>
              <a:spcAft>
                <a:spcPts val="0"/>
              </a:spcAft>
              <a:buNone/>
              <a:defRPr sz="1400"/>
            </a:lvl5pPr>
            <a:lvl6pPr lvl="5">
              <a:spcBef>
                <a:spcPts val="1600"/>
              </a:spcBef>
              <a:spcAft>
                <a:spcPts val="0"/>
              </a:spcAft>
              <a:buNone/>
              <a:defRPr sz="1400"/>
            </a:lvl6pPr>
            <a:lvl7pPr lvl="6">
              <a:spcBef>
                <a:spcPts val="1600"/>
              </a:spcBef>
              <a:spcAft>
                <a:spcPts val="0"/>
              </a:spcAft>
              <a:buNone/>
              <a:defRPr sz="1400"/>
            </a:lvl7pPr>
            <a:lvl8pPr lvl="7">
              <a:spcBef>
                <a:spcPts val="1600"/>
              </a:spcBef>
              <a:spcAft>
                <a:spcPts val="0"/>
              </a:spcAft>
              <a:buNone/>
              <a:defRPr sz="1400"/>
            </a:lvl8pPr>
            <a:lvl9pPr lvl="8">
              <a:spcBef>
                <a:spcPts val="1600"/>
              </a:spcBef>
              <a:spcAft>
                <a:spcPts val="1600"/>
              </a:spcAft>
              <a:buNone/>
              <a:defRPr sz="1400"/>
            </a:lvl9pPr>
          </a:lstStyle>
          <a:p>
            <a:endParaRPr/>
          </a:p>
        </p:txBody>
      </p:sp>
      <p:sp>
        <p:nvSpPr>
          <p:cNvPr id="92" name="Google Shape;92;p16"/>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latin typeface="Garamond" panose="02020404030301010803" pitchFamily="18" charset="0"/>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3" name="Google Shape;93;p16"/>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Garamond" panose="02020404030301010803" pitchFamily="18" charset="0"/>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94" name="Google Shape;94;p16"/>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Garamond" panose="02020404030301010803" pitchFamily="18" charset="0"/>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95" name="Google Shape;95;p16"/>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latin typeface="Garamond" panose="02020404030301010803" pitchFamily="18" charset="0"/>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6" name="Google Shape;96;p16"/>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Garamond" panose="02020404030301010803" pitchFamily="18" charset="0"/>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97" name="Google Shape;97;p16"/>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Garamond" panose="02020404030301010803" pitchFamily="18" charset="0"/>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98" name="Google Shape;98;p16"/>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latin typeface="Garamond" panose="02020404030301010803" pitchFamily="18" charset="0"/>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9" name="Google Shape;99;p16"/>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Garamond" panose="02020404030301010803" pitchFamily="18" charset="0"/>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00" name="Google Shape;100;p16"/>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Garamond" panose="02020404030301010803" pitchFamily="18" charset="0"/>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01" name="Google Shape;101;p16"/>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Garamond" panose="02020404030301010803" pitchFamily="18"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6"/>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8"/>
        <p:cNvGrpSpPr/>
        <p:nvPr/>
      </p:nvGrpSpPr>
      <p:grpSpPr>
        <a:xfrm>
          <a:off x="0" y="0"/>
          <a:ext cx="0" cy="0"/>
          <a:chOff x="0" y="0"/>
          <a:chExt cx="0" cy="0"/>
        </a:xfrm>
      </p:grpSpPr>
      <p:sp>
        <p:nvSpPr>
          <p:cNvPr id="139" name="Google Shape;139;p20"/>
          <p:cNvSpPr txBox="1">
            <a:spLocks noGrp="1"/>
          </p:cNvSpPr>
          <p:nvPr>
            <p:ph type="subTitle" idx="1"/>
          </p:nvPr>
        </p:nvSpPr>
        <p:spPr>
          <a:xfrm>
            <a:off x="1552525" y="1563900"/>
            <a:ext cx="6039000" cy="143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600">
                <a:latin typeface="Garamond" panose="02020404030301010803" pitchFamily="18" charset="0"/>
              </a:defRPr>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140" name="Google Shape;140;p20"/>
          <p:cNvSpPr txBox="1">
            <a:spLocks noGrp="1"/>
          </p:cNvSpPr>
          <p:nvPr>
            <p:ph type="title"/>
          </p:nvPr>
        </p:nvSpPr>
        <p:spPr>
          <a:xfrm>
            <a:off x="3003125" y="2994903"/>
            <a:ext cx="3142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6"/>
                </a:solidFill>
                <a:latin typeface="Garamond" panose="02020404030301010803" pitchFamily="18" charset="0"/>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141" name="Google Shape;141;p20"/>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
        <p:nvSpPr>
          <p:cNvPr id="157" name="Google Shape;157;p23"/>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2"/>
        </a:solidFill>
        <a:effectLst/>
      </p:bgPr>
    </p:bg>
    <p:spTree>
      <p:nvGrpSpPr>
        <p:cNvPr id="1" name="Shape 159"/>
        <p:cNvGrpSpPr/>
        <p:nvPr/>
      </p:nvGrpSpPr>
      <p:grpSpPr>
        <a:xfrm>
          <a:off x="0" y="0"/>
          <a:ext cx="0" cy="0"/>
          <a:chOff x="0" y="0"/>
          <a:chExt cx="0" cy="0"/>
        </a:xfrm>
      </p:grpSpPr>
      <p:sp>
        <p:nvSpPr>
          <p:cNvPr id="160" name="Google Shape;160;p24"/>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2" r:id="rId6"/>
    <p:sldLayoutId id="2147483666"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6D4A7D35-582F-C7CD-4870-0303B8CFB1E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223347" y="2847401"/>
            <a:ext cx="2049773" cy="2049773"/>
          </a:xfrm>
          <a:prstGeom prst="rect">
            <a:avLst/>
          </a:prstGeom>
        </p:spPr>
      </p:pic>
      <p:pic>
        <p:nvPicPr>
          <p:cNvPr id="4" name="Picture 3">
            <a:extLst>
              <a:ext uri="{FF2B5EF4-FFF2-40B4-BE49-F238E27FC236}">
                <a16:creationId xmlns:a16="http://schemas.microsoft.com/office/drawing/2014/main" id="{1B4FB4F1-8799-C16F-D1A9-B3B65F3FE16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105181" y="2961844"/>
            <a:ext cx="2085898" cy="2085898"/>
          </a:xfrm>
          <a:prstGeom prst="rect">
            <a:avLst/>
          </a:prstGeom>
        </p:spPr>
      </p:pic>
      <p:pic>
        <p:nvPicPr>
          <p:cNvPr id="8" name="Picture 7" descr="A picture containing tableware, dishware&#10;&#10;Description automatically generated">
            <a:extLst>
              <a:ext uri="{FF2B5EF4-FFF2-40B4-BE49-F238E27FC236}">
                <a16:creationId xmlns:a16="http://schemas.microsoft.com/office/drawing/2014/main" id="{3F965A0F-1CC1-219B-8FA5-789DF8AA1F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273120" y="2939230"/>
            <a:ext cx="1972513" cy="1972513"/>
          </a:xfrm>
          <a:prstGeom prst="rect">
            <a:avLst/>
          </a:prstGeom>
        </p:spPr>
      </p:pic>
      <p:sp>
        <p:nvSpPr>
          <p:cNvPr id="44" name="Google Shape;201;p28">
            <a:extLst>
              <a:ext uri="{FF2B5EF4-FFF2-40B4-BE49-F238E27FC236}">
                <a16:creationId xmlns:a16="http://schemas.microsoft.com/office/drawing/2014/main" id="{E09864F3-A163-12ED-7F36-F37F16FB17B7}"/>
              </a:ext>
            </a:extLst>
          </p:cNvPr>
          <p:cNvSpPr>
            <a:spLocks/>
          </p:cNvSpPr>
          <p:nvPr/>
        </p:nvSpPr>
        <p:spPr>
          <a:xfrm>
            <a:off x="5515560" y="4479344"/>
            <a:ext cx="1336735" cy="442459"/>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2;p28">
            <a:extLst>
              <a:ext uri="{FF2B5EF4-FFF2-40B4-BE49-F238E27FC236}">
                <a16:creationId xmlns:a16="http://schemas.microsoft.com/office/drawing/2014/main" id="{72B3256B-9152-8402-2CE3-28EC8303DD3E}"/>
              </a:ext>
            </a:extLst>
          </p:cNvPr>
          <p:cNvSpPr>
            <a:spLocks/>
          </p:cNvSpPr>
          <p:nvPr/>
        </p:nvSpPr>
        <p:spPr>
          <a:xfrm>
            <a:off x="7469897" y="4317137"/>
            <a:ext cx="1265605" cy="584029"/>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2;p28">
            <a:extLst>
              <a:ext uri="{FF2B5EF4-FFF2-40B4-BE49-F238E27FC236}">
                <a16:creationId xmlns:a16="http://schemas.microsoft.com/office/drawing/2014/main" id="{D1D9EFFF-38CF-DE88-F9C6-03131FFD80B2}"/>
              </a:ext>
            </a:extLst>
          </p:cNvPr>
          <p:cNvSpPr>
            <a:spLocks/>
          </p:cNvSpPr>
          <p:nvPr/>
        </p:nvSpPr>
        <p:spPr>
          <a:xfrm>
            <a:off x="6614771" y="4314979"/>
            <a:ext cx="1265605" cy="584029"/>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txBox="1">
            <a:spLocks noGrp="1"/>
          </p:cNvSpPr>
          <p:nvPr>
            <p:ph type="ctrTitle"/>
          </p:nvPr>
        </p:nvSpPr>
        <p:spPr>
          <a:xfrm>
            <a:off x="723900" y="542925"/>
            <a:ext cx="5819545" cy="12739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3"/>
                </a:solidFill>
              </a:rPr>
              <a:t>Mushroom Edibility Prediction</a:t>
            </a:r>
            <a:endParaRPr sz="2800" dirty="0">
              <a:solidFill>
                <a:schemeClr val="accent3"/>
              </a:solidFill>
            </a:endParaRPr>
          </a:p>
        </p:txBody>
      </p:sp>
      <p:sp>
        <p:nvSpPr>
          <p:cNvPr id="174" name="Google Shape;174;p28"/>
          <p:cNvSpPr txBox="1">
            <a:spLocks noGrp="1"/>
          </p:cNvSpPr>
          <p:nvPr>
            <p:ph type="subTitle" idx="1"/>
          </p:nvPr>
        </p:nvSpPr>
        <p:spPr>
          <a:xfrm>
            <a:off x="718209" y="1687906"/>
            <a:ext cx="3182621" cy="627600"/>
          </a:xfrm>
          <a:prstGeom prst="rect">
            <a:avLst/>
          </a:prstGeom>
        </p:spPr>
        <p:txBody>
          <a:bodyPr spcFirstLastPara="1" wrap="square" lIns="91425" tIns="91425" rIns="91425" bIns="91425" anchor="ctr" anchorCtr="0">
            <a:noAutofit/>
          </a:bodyPr>
          <a:lstStyle/>
          <a:p>
            <a:pPr marL="0" indent="0"/>
            <a:r>
              <a:rPr lang="en-US" dirty="0"/>
              <a:t>ISYE 7406 Presentation</a:t>
            </a:r>
          </a:p>
        </p:txBody>
      </p:sp>
      <p:grpSp>
        <p:nvGrpSpPr>
          <p:cNvPr id="175" name="Google Shape;175;p28"/>
          <p:cNvGrpSpPr>
            <a:grpSpLocks/>
          </p:cNvGrpSpPr>
          <p:nvPr/>
        </p:nvGrpSpPr>
        <p:grpSpPr>
          <a:xfrm>
            <a:off x="3219498" y="4333885"/>
            <a:ext cx="2670169" cy="584419"/>
            <a:chOff x="4444" y="4050093"/>
            <a:chExt cx="7377431" cy="1255164"/>
          </a:xfrm>
        </p:grpSpPr>
        <p:sp>
          <p:nvSpPr>
            <p:cNvPr id="181" name="Google Shape;181;p28"/>
            <p:cNvSpPr>
              <a:spLocks/>
            </p:cNvSpPr>
            <p:nvPr/>
          </p:nvSpPr>
          <p:spPr>
            <a:xfrm>
              <a:off x="771825" y="5093350"/>
              <a:ext cx="6079800" cy="195150"/>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a:spLocks/>
            </p:cNvSpPr>
            <p:nvPr/>
          </p:nvSpPr>
          <p:spPr>
            <a:xfrm>
              <a:off x="3351809" y="4378700"/>
              <a:ext cx="3496750" cy="887476"/>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a:spLocks/>
            </p:cNvSpPr>
            <p:nvPr/>
          </p:nvSpPr>
          <p:spPr>
            <a:xfrm>
              <a:off x="488643" y="4632908"/>
              <a:ext cx="3693275" cy="672349"/>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a:spLocks/>
            </p:cNvSpPr>
            <p:nvPr/>
          </p:nvSpPr>
          <p:spPr>
            <a:xfrm>
              <a:off x="6203425" y="4296225"/>
              <a:ext cx="1178450" cy="816450"/>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a:spLocks/>
            </p:cNvSpPr>
            <p:nvPr/>
          </p:nvSpPr>
          <p:spPr>
            <a:xfrm>
              <a:off x="6250300" y="4343125"/>
              <a:ext cx="1070225" cy="719900"/>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a:spLocks/>
            </p:cNvSpPr>
            <p:nvPr/>
          </p:nvSpPr>
          <p:spPr>
            <a:xfrm>
              <a:off x="748047" y="4050093"/>
              <a:ext cx="738525" cy="1124001"/>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a:spLocks/>
            </p:cNvSpPr>
            <p:nvPr/>
          </p:nvSpPr>
          <p:spPr>
            <a:xfrm>
              <a:off x="813548" y="4100444"/>
              <a:ext cx="620624" cy="1026075"/>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a:spLocks/>
            </p:cNvSpPr>
            <p:nvPr/>
          </p:nvSpPr>
          <p:spPr>
            <a:xfrm>
              <a:off x="4444" y="4424124"/>
              <a:ext cx="1178449" cy="816449"/>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a:spLocks/>
            </p:cNvSpPr>
            <p:nvPr/>
          </p:nvSpPr>
          <p:spPr>
            <a:xfrm>
              <a:off x="65794" y="4471024"/>
              <a:ext cx="1070226" cy="719900"/>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4;p28">
            <a:extLst>
              <a:ext uri="{FF2B5EF4-FFF2-40B4-BE49-F238E27FC236}">
                <a16:creationId xmlns:a16="http://schemas.microsoft.com/office/drawing/2014/main" id="{94BF1AE1-BDA6-4694-9182-7B2311405E2D}"/>
              </a:ext>
            </a:extLst>
          </p:cNvPr>
          <p:cNvSpPr txBox="1">
            <a:spLocks/>
          </p:cNvSpPr>
          <p:nvPr/>
        </p:nvSpPr>
        <p:spPr>
          <a:xfrm>
            <a:off x="723900" y="2335662"/>
            <a:ext cx="2092689" cy="9906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1pPr>
            <a:lvl2pPr marL="914400" marR="0" lvl="1"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2pPr>
            <a:lvl3pPr marL="1371600" marR="0" lvl="2"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3pPr>
            <a:lvl4pPr marL="1828800" marR="0" lvl="3"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4pPr>
            <a:lvl5pPr marL="2286000" marR="0" lvl="4"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5pPr>
            <a:lvl6pPr marL="2743200" marR="0" lvl="5"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6pPr>
            <a:lvl7pPr marL="3200400" marR="0" lvl="6"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7pPr>
            <a:lvl8pPr marL="3657600" marR="0" lvl="7"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8pPr>
            <a:lvl9pPr marL="4114800" marR="0" lvl="8" indent="-317500" algn="ctr" rtl="0">
              <a:lnSpc>
                <a:spcPct val="100000"/>
              </a:lnSpc>
              <a:spcBef>
                <a:spcPts val="0"/>
              </a:spcBef>
              <a:spcAft>
                <a:spcPts val="0"/>
              </a:spcAft>
              <a:buClr>
                <a:schemeClr val="dk1"/>
              </a:buClr>
              <a:buSzPts val="1800"/>
              <a:buFont typeface="Encode Sans"/>
              <a:buNone/>
              <a:defRPr sz="1800" b="0" i="0" u="none" strike="noStrike" cap="none">
                <a:solidFill>
                  <a:schemeClr val="dk1"/>
                </a:solidFill>
                <a:latin typeface="Encode Sans"/>
                <a:ea typeface="Encode Sans"/>
                <a:cs typeface="Encode Sans"/>
                <a:sym typeface="Encode Sans"/>
              </a:defRPr>
            </a:lvl9pPr>
          </a:lstStyle>
          <a:p>
            <a:pPr marL="0" indent="0"/>
            <a:r>
              <a:rPr lang="en-US" sz="1400" b="1" dirty="0">
                <a:latin typeface="Garamond" panose="02020404030301010803" pitchFamily="18" charset="0"/>
              </a:rPr>
              <a:t>Siham Elmali </a:t>
            </a:r>
          </a:p>
          <a:p>
            <a:pPr marL="0" indent="0"/>
            <a:r>
              <a:rPr lang="en-US" sz="1400" b="1" dirty="0">
                <a:latin typeface="Garamond" panose="02020404030301010803" pitchFamily="18" charset="0"/>
              </a:rPr>
              <a:t>Mary Washington</a:t>
            </a:r>
          </a:p>
        </p:txBody>
      </p:sp>
      <p:sp>
        <p:nvSpPr>
          <p:cNvPr id="17" name="Google Shape;227;p28">
            <a:extLst>
              <a:ext uri="{FF2B5EF4-FFF2-40B4-BE49-F238E27FC236}">
                <a16:creationId xmlns:a16="http://schemas.microsoft.com/office/drawing/2014/main" id="{5E8D3684-5C07-0330-ECA7-38B14D3A61A6}"/>
              </a:ext>
            </a:extLst>
          </p:cNvPr>
          <p:cNvSpPr/>
          <p:nvPr/>
        </p:nvSpPr>
        <p:spPr>
          <a:xfrm>
            <a:off x="6565365" y="4143921"/>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8">
            <a:extLst>
              <a:ext uri="{FF2B5EF4-FFF2-40B4-BE49-F238E27FC236}">
                <a16:creationId xmlns:a16="http://schemas.microsoft.com/office/drawing/2014/main" id="{6F852890-882A-E579-CB84-5B667C7968F6}"/>
              </a:ext>
            </a:extLst>
          </p:cNvPr>
          <p:cNvSpPr/>
          <p:nvPr/>
        </p:nvSpPr>
        <p:spPr>
          <a:xfrm>
            <a:off x="6624003" y="4161550"/>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28">
            <a:extLst>
              <a:ext uri="{FF2B5EF4-FFF2-40B4-BE49-F238E27FC236}">
                <a16:creationId xmlns:a16="http://schemas.microsoft.com/office/drawing/2014/main" id="{5C27FE72-CA25-F12E-CCE6-637F72096F74}"/>
              </a:ext>
            </a:extLst>
          </p:cNvPr>
          <p:cNvSpPr/>
          <p:nvPr/>
        </p:nvSpPr>
        <p:spPr>
          <a:xfrm rot="20767024">
            <a:off x="6637429" y="4275751"/>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p28">
            <a:extLst>
              <a:ext uri="{FF2B5EF4-FFF2-40B4-BE49-F238E27FC236}">
                <a16:creationId xmlns:a16="http://schemas.microsoft.com/office/drawing/2014/main" id="{35251958-370C-9D58-8FF7-6034F213F874}"/>
              </a:ext>
            </a:extLst>
          </p:cNvPr>
          <p:cNvSpPr/>
          <p:nvPr/>
        </p:nvSpPr>
        <p:spPr>
          <a:xfrm rot="20767024">
            <a:off x="6669444" y="4307784"/>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8">
            <a:extLst>
              <a:ext uri="{FF2B5EF4-FFF2-40B4-BE49-F238E27FC236}">
                <a16:creationId xmlns:a16="http://schemas.microsoft.com/office/drawing/2014/main" id="{6263C8F7-74AE-D03D-CC03-D89F2CFF2099}"/>
              </a:ext>
            </a:extLst>
          </p:cNvPr>
          <p:cNvSpPr/>
          <p:nvPr/>
        </p:nvSpPr>
        <p:spPr>
          <a:xfrm>
            <a:off x="4658425" y="4366517"/>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8">
            <a:extLst>
              <a:ext uri="{FF2B5EF4-FFF2-40B4-BE49-F238E27FC236}">
                <a16:creationId xmlns:a16="http://schemas.microsoft.com/office/drawing/2014/main" id="{AFFB7F0D-22D6-C847-3826-21AC14EAB6B4}"/>
              </a:ext>
            </a:extLst>
          </p:cNvPr>
          <p:cNvSpPr/>
          <p:nvPr/>
        </p:nvSpPr>
        <p:spPr>
          <a:xfrm>
            <a:off x="7762435" y="2081903"/>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25;p28">
            <a:extLst>
              <a:ext uri="{FF2B5EF4-FFF2-40B4-BE49-F238E27FC236}">
                <a16:creationId xmlns:a16="http://schemas.microsoft.com/office/drawing/2014/main" id="{9979236B-E7D4-4C98-B615-F1D86C8F002C}"/>
              </a:ext>
            </a:extLst>
          </p:cNvPr>
          <p:cNvSpPr/>
          <p:nvPr/>
        </p:nvSpPr>
        <p:spPr>
          <a:xfrm>
            <a:off x="3807344" y="2167272"/>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1;p28">
            <a:extLst>
              <a:ext uri="{FF2B5EF4-FFF2-40B4-BE49-F238E27FC236}">
                <a16:creationId xmlns:a16="http://schemas.microsoft.com/office/drawing/2014/main" id="{47939AE3-8094-387F-C93B-A7D0641F07BA}"/>
              </a:ext>
            </a:extLst>
          </p:cNvPr>
          <p:cNvSpPr>
            <a:spLocks/>
          </p:cNvSpPr>
          <p:nvPr/>
        </p:nvSpPr>
        <p:spPr>
          <a:xfrm>
            <a:off x="7974378" y="4463995"/>
            <a:ext cx="1336735" cy="442459"/>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8">
            <a:extLst>
              <a:ext uri="{FF2B5EF4-FFF2-40B4-BE49-F238E27FC236}">
                <a16:creationId xmlns:a16="http://schemas.microsoft.com/office/drawing/2014/main" id="{52031CCE-C59A-B409-B382-B34D34F5B35E}"/>
              </a:ext>
            </a:extLst>
          </p:cNvPr>
          <p:cNvSpPr/>
          <p:nvPr/>
        </p:nvSpPr>
        <p:spPr>
          <a:xfrm>
            <a:off x="4399316" y="4280996"/>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p28">
            <a:extLst>
              <a:ext uri="{FF2B5EF4-FFF2-40B4-BE49-F238E27FC236}">
                <a16:creationId xmlns:a16="http://schemas.microsoft.com/office/drawing/2014/main" id="{0506286F-7152-F00B-208D-F52F5447FAD9}"/>
              </a:ext>
            </a:extLst>
          </p:cNvPr>
          <p:cNvSpPr/>
          <p:nvPr/>
        </p:nvSpPr>
        <p:spPr>
          <a:xfrm>
            <a:off x="4431331" y="4313029"/>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p28">
            <a:extLst>
              <a:ext uri="{FF2B5EF4-FFF2-40B4-BE49-F238E27FC236}">
                <a16:creationId xmlns:a16="http://schemas.microsoft.com/office/drawing/2014/main" id="{BF71F84C-DB39-40B9-ECD2-02C58F43756A}"/>
              </a:ext>
            </a:extLst>
          </p:cNvPr>
          <p:cNvSpPr/>
          <p:nvPr/>
        </p:nvSpPr>
        <p:spPr>
          <a:xfrm>
            <a:off x="4674621" y="4389869"/>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28">
            <a:extLst>
              <a:ext uri="{FF2B5EF4-FFF2-40B4-BE49-F238E27FC236}">
                <a16:creationId xmlns:a16="http://schemas.microsoft.com/office/drawing/2014/main" id="{BB9F0B40-A57D-C452-2B2A-55C8AAAFE61A}"/>
              </a:ext>
            </a:extLst>
          </p:cNvPr>
          <p:cNvSpPr>
            <a:spLocks/>
          </p:cNvSpPr>
          <p:nvPr/>
        </p:nvSpPr>
        <p:spPr>
          <a:xfrm>
            <a:off x="5775232" y="1598978"/>
            <a:ext cx="740761" cy="467206"/>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p28">
            <a:extLst>
              <a:ext uri="{FF2B5EF4-FFF2-40B4-BE49-F238E27FC236}">
                <a16:creationId xmlns:a16="http://schemas.microsoft.com/office/drawing/2014/main" id="{2E18C8F6-4585-5993-59DD-6DFE566BCD7E}"/>
              </a:ext>
            </a:extLst>
          </p:cNvPr>
          <p:cNvSpPr/>
          <p:nvPr/>
        </p:nvSpPr>
        <p:spPr>
          <a:xfrm>
            <a:off x="7420491" y="4278869"/>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4;p28">
            <a:extLst>
              <a:ext uri="{FF2B5EF4-FFF2-40B4-BE49-F238E27FC236}">
                <a16:creationId xmlns:a16="http://schemas.microsoft.com/office/drawing/2014/main" id="{EAD21936-E961-2820-1CDA-D07447C2AD93}"/>
              </a:ext>
            </a:extLst>
          </p:cNvPr>
          <p:cNvSpPr/>
          <p:nvPr/>
        </p:nvSpPr>
        <p:spPr>
          <a:xfrm>
            <a:off x="7486608" y="4372410"/>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8">
            <a:extLst>
              <a:ext uri="{FF2B5EF4-FFF2-40B4-BE49-F238E27FC236}">
                <a16:creationId xmlns:a16="http://schemas.microsoft.com/office/drawing/2014/main" id="{B7BE2655-DD60-3B96-C060-3560BE327E08}"/>
              </a:ext>
            </a:extLst>
          </p:cNvPr>
          <p:cNvSpPr/>
          <p:nvPr/>
        </p:nvSpPr>
        <p:spPr>
          <a:xfrm>
            <a:off x="7739258" y="4037029"/>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8">
            <a:extLst>
              <a:ext uri="{FF2B5EF4-FFF2-40B4-BE49-F238E27FC236}">
                <a16:creationId xmlns:a16="http://schemas.microsoft.com/office/drawing/2014/main" id="{FC148347-12C4-858C-14C5-C630CBCE161E}"/>
              </a:ext>
            </a:extLst>
          </p:cNvPr>
          <p:cNvSpPr/>
          <p:nvPr/>
        </p:nvSpPr>
        <p:spPr>
          <a:xfrm>
            <a:off x="7762435" y="4063734"/>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7;p28">
            <a:extLst>
              <a:ext uri="{FF2B5EF4-FFF2-40B4-BE49-F238E27FC236}">
                <a16:creationId xmlns:a16="http://schemas.microsoft.com/office/drawing/2014/main" id="{9FC61AC3-6DA8-C611-FB92-6B31FBFA6C5D}"/>
              </a:ext>
            </a:extLst>
          </p:cNvPr>
          <p:cNvSpPr/>
          <p:nvPr/>
        </p:nvSpPr>
        <p:spPr>
          <a:xfrm>
            <a:off x="8548383" y="411885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8;p28">
            <a:extLst>
              <a:ext uri="{FF2B5EF4-FFF2-40B4-BE49-F238E27FC236}">
                <a16:creationId xmlns:a16="http://schemas.microsoft.com/office/drawing/2014/main" id="{24319A62-D6E4-6D4A-1F30-A393FE2B03EA}"/>
              </a:ext>
            </a:extLst>
          </p:cNvPr>
          <p:cNvSpPr/>
          <p:nvPr/>
        </p:nvSpPr>
        <p:spPr>
          <a:xfrm>
            <a:off x="8607021" y="413648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373"/>
    </mc:Choice>
    <mc:Fallback xmlns="">
      <p:transition spd="slow" advTm="53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 name="Google Shape;245;p30">
            <a:extLst>
              <a:ext uri="{FF2B5EF4-FFF2-40B4-BE49-F238E27FC236}">
                <a16:creationId xmlns:a16="http://schemas.microsoft.com/office/drawing/2014/main" id="{AF8F93E7-3FD3-4C2F-9467-76E2D15A4463}"/>
              </a:ext>
            </a:extLst>
          </p:cNvPr>
          <p:cNvSpPr txBox="1">
            <a:spLocks/>
          </p:cNvSpPr>
          <p:nvPr/>
        </p:nvSpPr>
        <p:spPr>
          <a:xfrm>
            <a:off x="676602" y="357037"/>
            <a:ext cx="7261286"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Feature Selection: Shapley features</a:t>
            </a:r>
          </a:p>
        </p:txBody>
      </p:sp>
      <p:pic>
        <p:nvPicPr>
          <p:cNvPr id="5" name="Picture 4" descr="Chart&#10;&#10;Description automatically generated">
            <a:extLst>
              <a:ext uri="{FF2B5EF4-FFF2-40B4-BE49-F238E27FC236}">
                <a16:creationId xmlns:a16="http://schemas.microsoft.com/office/drawing/2014/main" id="{2848A7FB-1AE5-C9BD-64F9-192A32BCE224}"/>
              </a:ext>
            </a:extLst>
          </p:cNvPr>
          <p:cNvPicPr>
            <a:picLocks noChangeAspect="1"/>
          </p:cNvPicPr>
          <p:nvPr/>
        </p:nvPicPr>
        <p:blipFill>
          <a:blip r:embed="rId3"/>
          <a:stretch>
            <a:fillRect/>
          </a:stretch>
        </p:blipFill>
        <p:spPr>
          <a:xfrm>
            <a:off x="4728013" y="1050548"/>
            <a:ext cx="3117385" cy="3903076"/>
          </a:xfrm>
          <a:prstGeom prst="rect">
            <a:avLst/>
          </a:prstGeom>
        </p:spPr>
      </p:pic>
      <p:sp>
        <p:nvSpPr>
          <p:cNvPr id="6" name="Subtitle 20">
            <a:extLst>
              <a:ext uri="{FF2B5EF4-FFF2-40B4-BE49-F238E27FC236}">
                <a16:creationId xmlns:a16="http://schemas.microsoft.com/office/drawing/2014/main" id="{705B59C8-A2FC-68C9-78F7-438E2627D7D1}"/>
              </a:ext>
            </a:extLst>
          </p:cNvPr>
          <p:cNvSpPr txBox="1">
            <a:spLocks/>
          </p:cNvSpPr>
          <p:nvPr/>
        </p:nvSpPr>
        <p:spPr>
          <a:xfrm>
            <a:off x="721950" y="1167972"/>
            <a:ext cx="3903838" cy="36144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sz="1600" dirty="0">
              <a:latin typeface="+mj-lt"/>
              <a:ea typeface="Times New Roman" panose="02020603050405020304" pitchFamily="18" charset="0"/>
            </a:endParaRPr>
          </a:p>
        </p:txBody>
      </p:sp>
      <p:pic>
        <p:nvPicPr>
          <p:cNvPr id="8" name="Picture 7">
            <a:extLst>
              <a:ext uri="{FF2B5EF4-FFF2-40B4-BE49-F238E27FC236}">
                <a16:creationId xmlns:a16="http://schemas.microsoft.com/office/drawing/2014/main" id="{627D71F5-C8B9-98B6-CC80-436A42B12B6C}"/>
              </a:ext>
            </a:extLst>
          </p:cNvPr>
          <p:cNvPicPr>
            <a:picLocks noChangeAspect="1"/>
          </p:cNvPicPr>
          <p:nvPr/>
        </p:nvPicPr>
        <p:blipFill rotWithShape="1">
          <a:blip r:embed="rId4"/>
          <a:srcRect l="17700" t="7729" r="19044"/>
          <a:stretch/>
        </p:blipFill>
        <p:spPr>
          <a:xfrm>
            <a:off x="7971024" y="3838930"/>
            <a:ext cx="794901" cy="943517"/>
          </a:xfrm>
          <a:prstGeom prst="rect">
            <a:avLst/>
          </a:prstGeom>
        </p:spPr>
      </p:pic>
      <p:sp>
        <p:nvSpPr>
          <p:cNvPr id="11" name="TextBox 10">
            <a:extLst>
              <a:ext uri="{FF2B5EF4-FFF2-40B4-BE49-F238E27FC236}">
                <a16:creationId xmlns:a16="http://schemas.microsoft.com/office/drawing/2014/main" id="{6574AD53-BEDC-3853-BD61-DED7E99E5D07}"/>
              </a:ext>
            </a:extLst>
          </p:cNvPr>
          <p:cNvSpPr txBox="1"/>
          <p:nvPr/>
        </p:nvSpPr>
        <p:spPr>
          <a:xfrm>
            <a:off x="721950" y="1050548"/>
            <a:ext cx="3822458" cy="280076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2"/>
                </a:solidFill>
                <a:latin typeface="+mn-lt"/>
              </a:rPr>
              <a:t>Shapley</a:t>
            </a:r>
            <a:r>
              <a:rPr lang="en-US" sz="1600" dirty="0">
                <a:latin typeface="+mn-lt"/>
              </a:rPr>
              <a:t> (SHapley Additive exPlanations) values for feature importance/selection is a novel approach that calculates the average marginal contribution of each feature value across all possible combinations of features in a dataset [5].</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dirty="0">
                <a:latin typeface="+mn-lt"/>
              </a:rPr>
              <a:t>The chosen features using  </a:t>
            </a:r>
            <a:r>
              <a:rPr lang="en-US" sz="1600" b="1" dirty="0">
                <a:solidFill>
                  <a:schemeClr val="accent2"/>
                </a:solidFill>
                <a:latin typeface="+mn-lt"/>
              </a:rPr>
              <a:t>“SHAP” </a:t>
            </a:r>
            <a:r>
              <a:rPr lang="en-US" sz="1600" dirty="0">
                <a:latin typeface="+mn-lt"/>
              </a:rPr>
              <a:t>Python package and </a:t>
            </a:r>
            <a:r>
              <a:rPr lang="en-US" sz="1600" b="1" dirty="0">
                <a:solidFill>
                  <a:schemeClr val="accent2"/>
                </a:solidFill>
                <a:latin typeface="+mn-lt"/>
              </a:rPr>
              <a:t>Random Forest </a:t>
            </a:r>
            <a:r>
              <a:rPr lang="en-US" sz="1600" dirty="0">
                <a:latin typeface="+mn-lt"/>
              </a:rPr>
              <a:t>as a model are displayed on the right (class 1 is poisonous and class 0 is edible).</a:t>
            </a:r>
          </a:p>
        </p:txBody>
      </p:sp>
    </p:spTree>
    <p:extLst>
      <p:ext uri="{BB962C8B-B14F-4D97-AF65-F5344CB8AC3E}">
        <p14:creationId xmlns:p14="http://schemas.microsoft.com/office/powerpoint/2010/main" val="3932907163"/>
      </p:ext>
    </p:extLst>
  </p:cSld>
  <p:clrMapOvr>
    <a:masterClrMapping/>
  </p:clrMapOvr>
  <mc:AlternateContent xmlns:mc="http://schemas.openxmlformats.org/markup-compatibility/2006" xmlns:p14="http://schemas.microsoft.com/office/powerpoint/2010/main">
    <mc:Choice Requires="p14">
      <p:transition spd="slow" p14:dur="2000" advTm="17726"/>
    </mc:Choice>
    <mc:Fallback xmlns="">
      <p:transition spd="slow" advTm="177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721950" y="861752"/>
            <a:ext cx="7492660" cy="3902244"/>
          </a:xfrm>
        </p:spPr>
        <p:txBody>
          <a:bodyPr/>
          <a:lstStyle/>
          <a:p>
            <a:pPr marL="114300" indent="0"/>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Employ </a:t>
            </a:r>
            <a:r>
              <a:rPr lang="en-US" sz="1600" dirty="0">
                <a:solidFill>
                  <a:schemeClr val="accent2"/>
                </a:solidFill>
                <a:latin typeface="+mj-lt"/>
                <a:ea typeface="Times New Roman" panose="02020603050405020304" pitchFamily="18" charset="0"/>
              </a:rPr>
              <a:t>Shapley</a:t>
            </a:r>
            <a:r>
              <a:rPr lang="en-US" sz="1600" b="0" dirty="0">
                <a:solidFill>
                  <a:srgbClr val="000000"/>
                </a:solidFill>
                <a:latin typeface="+mj-lt"/>
                <a:ea typeface="Times New Roman" panose="02020603050405020304" pitchFamily="18" charset="0"/>
              </a:rPr>
              <a:t> </a:t>
            </a:r>
            <a:r>
              <a:rPr lang="en-US" sz="1600" dirty="0">
                <a:solidFill>
                  <a:schemeClr val="accent2"/>
                </a:solidFill>
                <a:latin typeface="+mj-lt"/>
              </a:rPr>
              <a:t>values </a:t>
            </a:r>
            <a:r>
              <a:rPr lang="en-US" sz="1600" b="0" dirty="0">
                <a:solidFill>
                  <a:srgbClr val="000000"/>
                </a:solidFill>
                <a:latin typeface="+mj-lt"/>
                <a:ea typeface="Times New Roman" panose="02020603050405020304" pitchFamily="18" charset="0"/>
              </a:rPr>
              <a:t>for feature selection</a:t>
            </a:r>
          </a:p>
          <a:p>
            <a:pPr marL="400050" indent="-285750">
              <a:buFont typeface="Arial" panose="020B0604020202020204" pitchFamily="34" charset="0"/>
              <a:buChar char="•"/>
            </a:pPr>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Split data into training and testing sets using an 80/20 random split</a:t>
            </a:r>
          </a:p>
          <a:p>
            <a:pPr marL="114300" indent="0"/>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Build several models (LDA, Logistic Regression, SVM, XGBoost, RF, Neural Network) on different dataset permutations (listed below) for comparison purposes</a:t>
            </a:r>
          </a:p>
          <a:p>
            <a:pPr marL="857250" lvl="1" indent="-285750">
              <a:buFont typeface="Wingdings" panose="05000000000000000000" pitchFamily="2" charset="2"/>
              <a:buChar char="§"/>
            </a:pPr>
            <a:r>
              <a:rPr lang="en-US" b="0" dirty="0">
                <a:solidFill>
                  <a:srgbClr val="000000"/>
                </a:solidFill>
                <a:latin typeface="+mj-lt"/>
                <a:ea typeface="Times New Roman" panose="02020603050405020304" pitchFamily="18" charset="0"/>
              </a:rPr>
              <a:t>Full dataset</a:t>
            </a:r>
          </a:p>
          <a:p>
            <a:pPr marL="857250" lvl="1" indent="-285750">
              <a:buFont typeface="Wingdings" panose="05000000000000000000" pitchFamily="2" charset="2"/>
              <a:buChar char="§"/>
            </a:pPr>
            <a:r>
              <a:rPr lang="en-US" b="0" dirty="0">
                <a:solidFill>
                  <a:srgbClr val="000000"/>
                </a:solidFill>
                <a:latin typeface="+mj-lt"/>
                <a:ea typeface="Times New Roman" panose="02020603050405020304" pitchFamily="18" charset="0"/>
              </a:rPr>
              <a:t>Full dataset without outliers</a:t>
            </a:r>
          </a:p>
          <a:p>
            <a:pPr marL="857250" lvl="1" indent="-285750">
              <a:buFont typeface="Wingdings" panose="05000000000000000000" pitchFamily="2" charset="2"/>
              <a:buChar char="§"/>
            </a:pPr>
            <a:r>
              <a:rPr lang="en-US" b="0" dirty="0">
                <a:solidFill>
                  <a:srgbClr val="000000"/>
                </a:solidFill>
                <a:latin typeface="+mj-lt"/>
                <a:ea typeface="Times New Roman" panose="02020603050405020304" pitchFamily="18" charset="0"/>
              </a:rPr>
              <a:t>Subset dataset</a:t>
            </a:r>
          </a:p>
          <a:p>
            <a:pPr marL="857250" lvl="1" indent="-285750">
              <a:buFont typeface="Wingdings" panose="05000000000000000000" pitchFamily="2" charset="2"/>
              <a:buChar char="§"/>
            </a:pPr>
            <a:r>
              <a:rPr lang="en-US" b="0" dirty="0">
                <a:solidFill>
                  <a:srgbClr val="000000"/>
                </a:solidFill>
                <a:latin typeface="+mj-lt"/>
                <a:ea typeface="Times New Roman" panose="02020603050405020304" pitchFamily="18" charset="0"/>
              </a:rPr>
              <a:t>Subset dataset without outliers</a:t>
            </a:r>
          </a:p>
          <a:p>
            <a:pPr marL="857250" lvl="1" indent="-285750">
              <a:buFont typeface="Wingdings" panose="05000000000000000000" pitchFamily="2" charset="2"/>
              <a:buChar char="§"/>
            </a:pPr>
            <a:endParaRPr lang="en-US" sz="1200" b="0" dirty="0">
              <a:solidFill>
                <a:srgbClr val="000000"/>
              </a:solidFill>
              <a:latin typeface="+mj-lt"/>
              <a:ea typeface="Times New Roman" panose="02020603050405020304" pitchFamily="18" charset="0"/>
            </a:endParaRPr>
          </a:p>
        </p:txBody>
      </p:sp>
      <p:sp>
        <p:nvSpPr>
          <p:cNvPr id="7" name="Google Shape;245;p30">
            <a:extLst>
              <a:ext uri="{FF2B5EF4-FFF2-40B4-BE49-F238E27FC236}">
                <a16:creationId xmlns:a16="http://schemas.microsoft.com/office/drawing/2014/main" id="{5810B205-2F1A-4593-AABA-CDE130400D2C}"/>
              </a:ext>
            </a:extLst>
          </p:cNvPr>
          <p:cNvSpPr txBox="1">
            <a:spLocks/>
          </p:cNvSpPr>
          <p:nvPr/>
        </p:nvSpPr>
        <p:spPr>
          <a:xfrm>
            <a:off x="721950" y="361052"/>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Methodology</a:t>
            </a:r>
          </a:p>
        </p:txBody>
      </p:sp>
    </p:spTree>
    <p:extLst>
      <p:ext uri="{BB962C8B-B14F-4D97-AF65-F5344CB8AC3E}">
        <p14:creationId xmlns:p14="http://schemas.microsoft.com/office/powerpoint/2010/main" val="2490898057"/>
      </p:ext>
    </p:extLst>
  </p:cSld>
  <p:clrMapOvr>
    <a:masterClrMapping/>
  </p:clrMapOvr>
  <mc:AlternateContent xmlns:mc="http://schemas.openxmlformats.org/markup-compatibility/2006" xmlns:p14="http://schemas.microsoft.com/office/powerpoint/2010/main">
    <mc:Choice Requires="p14">
      <p:transition spd="slow" p14:dur="2000" advTm="15753"/>
    </mc:Choice>
    <mc:Fallback xmlns="">
      <p:transition spd="slow" advTm="157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7" name="Google Shape;245;p30">
            <a:extLst>
              <a:ext uri="{FF2B5EF4-FFF2-40B4-BE49-F238E27FC236}">
                <a16:creationId xmlns:a16="http://schemas.microsoft.com/office/drawing/2014/main" id="{5810B205-2F1A-4593-AABA-CDE130400D2C}"/>
              </a:ext>
            </a:extLst>
          </p:cNvPr>
          <p:cNvSpPr txBox="1">
            <a:spLocks/>
          </p:cNvSpPr>
          <p:nvPr/>
        </p:nvSpPr>
        <p:spPr>
          <a:xfrm>
            <a:off x="721950" y="293779"/>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Methodology—cont.</a:t>
            </a:r>
          </a:p>
        </p:txBody>
      </p:sp>
      <p:sp>
        <p:nvSpPr>
          <p:cNvPr id="3" name="Subtitle 20">
            <a:extLst>
              <a:ext uri="{FF2B5EF4-FFF2-40B4-BE49-F238E27FC236}">
                <a16:creationId xmlns:a16="http://schemas.microsoft.com/office/drawing/2014/main" id="{4F773D6F-D81A-6D42-6701-1B3FEEB284A6}"/>
              </a:ext>
            </a:extLst>
          </p:cNvPr>
          <p:cNvSpPr txBox="1">
            <a:spLocks/>
          </p:cNvSpPr>
          <p:nvPr/>
        </p:nvSpPr>
        <p:spPr>
          <a:xfrm>
            <a:off x="721950" y="794479"/>
            <a:ext cx="8124670" cy="3282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Garamond" panose="02020404030301010803" pitchFamily="18" charset="0"/>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114300" indent="0"/>
            <a:endParaRPr lang="en-US" sz="1600" b="0" dirty="0"/>
          </a:p>
          <a:p>
            <a:pPr marL="400050" indent="-285750">
              <a:buFont typeface="Arial" panose="020B0604020202020204" pitchFamily="34" charset="0"/>
              <a:buChar char="•"/>
            </a:pPr>
            <a:r>
              <a:rPr lang="en-US" sz="1600" b="0" dirty="0"/>
              <a:t>Hyperparameter tuning using a grid search and a repeated stratified k-fold cross validation ( 5-fold, 3 repeats)</a:t>
            </a:r>
          </a:p>
          <a:p>
            <a:pPr marL="114300" indent="0"/>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Performance metrics: Accuracy, Precision, F-1 Score, </a:t>
            </a:r>
            <a:r>
              <a:rPr lang="en-US" sz="1600" dirty="0">
                <a:solidFill>
                  <a:schemeClr val="accent2"/>
                </a:solidFill>
                <a:latin typeface="+mj-lt"/>
                <a:ea typeface="Times New Roman" panose="02020603050405020304" pitchFamily="18" charset="0"/>
              </a:rPr>
              <a:t>Recall</a:t>
            </a:r>
            <a:r>
              <a:rPr lang="en-US" sz="1600" b="0" dirty="0">
                <a:solidFill>
                  <a:srgbClr val="000000"/>
                </a:solidFill>
                <a:latin typeface="+mj-lt"/>
                <a:ea typeface="Times New Roman" panose="02020603050405020304" pitchFamily="18" charset="0"/>
              </a:rPr>
              <a:t>, and </a:t>
            </a:r>
            <a:r>
              <a:rPr lang="en-US" sz="1600" dirty="0">
                <a:solidFill>
                  <a:schemeClr val="accent2"/>
                </a:solidFill>
                <a:latin typeface="+mj-lt"/>
                <a:ea typeface="Times New Roman" panose="02020603050405020304" pitchFamily="18" charset="0"/>
              </a:rPr>
              <a:t>AUC</a:t>
            </a:r>
          </a:p>
          <a:p>
            <a:pPr marL="400050" indent="-285750">
              <a:buFont typeface="Arial" panose="020B0604020202020204" pitchFamily="34" charset="0"/>
              <a:buChar char="•"/>
            </a:pPr>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We are prioritizing </a:t>
            </a:r>
            <a:r>
              <a:rPr lang="en-US" sz="1600" dirty="0">
                <a:solidFill>
                  <a:schemeClr val="accent2"/>
                </a:solidFill>
                <a:latin typeface="+mj-lt"/>
                <a:ea typeface="Times New Roman" panose="02020603050405020304" pitchFamily="18" charset="0"/>
              </a:rPr>
              <a:t>Recall</a:t>
            </a:r>
            <a:r>
              <a:rPr lang="en-US" sz="1600" b="0" dirty="0">
                <a:solidFill>
                  <a:srgbClr val="000000"/>
                </a:solidFill>
                <a:latin typeface="+mj-lt"/>
                <a:ea typeface="Times New Roman" panose="02020603050405020304" pitchFamily="18" charset="0"/>
              </a:rPr>
              <a:t> because misclassifying poisonous mushrooms as edible carries a high risk (e.g., poisoning or even death in some cases)</a:t>
            </a:r>
          </a:p>
          <a:p>
            <a:pPr marL="400050" indent="-285750">
              <a:buFont typeface="Arial" panose="020B0604020202020204" pitchFamily="34" charset="0"/>
              <a:buChar char="•"/>
            </a:pPr>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endParaRPr lang="en-US" sz="1400" b="0" dirty="0">
              <a:solidFill>
                <a:srgbClr val="000000"/>
              </a:solidFill>
              <a:latin typeface="+mj-lt"/>
              <a:ea typeface="Times New Roman" panose="02020603050405020304" pitchFamily="18" charset="0"/>
            </a:endParaRPr>
          </a:p>
        </p:txBody>
      </p:sp>
    </p:spTree>
    <p:extLst>
      <p:ext uri="{BB962C8B-B14F-4D97-AF65-F5344CB8AC3E}">
        <p14:creationId xmlns:p14="http://schemas.microsoft.com/office/powerpoint/2010/main" val="1382537481"/>
      </p:ext>
    </p:extLst>
  </p:cSld>
  <p:clrMapOvr>
    <a:masterClrMapping/>
  </p:clrMapOvr>
  <mc:AlternateContent xmlns:mc="http://schemas.openxmlformats.org/markup-compatibility/2006" xmlns:p14="http://schemas.microsoft.com/office/powerpoint/2010/main">
    <mc:Choice Requires="p14">
      <p:transition spd="slow" p14:dur="2000" advTm="15753"/>
    </mc:Choice>
    <mc:Fallback xmlns="">
      <p:transition spd="slow" advTm="1575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CB98-E94F-6A85-AF95-CE079E44F336}"/>
              </a:ext>
            </a:extLst>
          </p:cNvPr>
          <p:cNvSpPr>
            <a:spLocks noGrp="1"/>
          </p:cNvSpPr>
          <p:nvPr>
            <p:ph type="title"/>
          </p:nvPr>
        </p:nvSpPr>
        <p:spPr>
          <a:xfrm>
            <a:off x="535889" y="1018565"/>
            <a:ext cx="3438217" cy="500700"/>
          </a:xfrm>
        </p:spPr>
        <p:txBody>
          <a:bodyPr/>
          <a:lstStyle/>
          <a:p>
            <a:r>
              <a:rPr lang="en-US" sz="1600" dirty="0">
                <a:latin typeface="Garamond"/>
              </a:rPr>
              <a:t>Linear Discriminant Analysis (LDA)</a:t>
            </a:r>
            <a:endParaRPr lang="en-US" sz="1600" dirty="0"/>
          </a:p>
        </p:txBody>
      </p:sp>
      <p:sp>
        <p:nvSpPr>
          <p:cNvPr id="3" name="Subtitle 2">
            <a:extLst>
              <a:ext uri="{FF2B5EF4-FFF2-40B4-BE49-F238E27FC236}">
                <a16:creationId xmlns:a16="http://schemas.microsoft.com/office/drawing/2014/main" id="{E867E5FF-C146-C234-F162-D5215015AD54}"/>
              </a:ext>
            </a:extLst>
          </p:cNvPr>
          <p:cNvSpPr>
            <a:spLocks noGrp="1"/>
          </p:cNvSpPr>
          <p:nvPr>
            <p:ph type="subTitle" idx="1"/>
          </p:nvPr>
        </p:nvSpPr>
        <p:spPr>
          <a:xfrm>
            <a:off x="516851" y="1519265"/>
            <a:ext cx="3436800" cy="2417700"/>
          </a:xfrm>
        </p:spPr>
        <p:txBody>
          <a:bodyPr/>
          <a:lstStyle/>
          <a:p>
            <a:pPr>
              <a:buChar char="•"/>
            </a:pPr>
            <a:r>
              <a:rPr lang="en-US" dirty="0">
                <a:latin typeface="Garamond"/>
              </a:rPr>
              <a:t>Uses Bayes classifier and assumes that the densities are multivariate normal with a common covariance estimated by within-sample covariance</a:t>
            </a:r>
          </a:p>
          <a:p>
            <a:pPr>
              <a:buChar char="•"/>
            </a:pPr>
            <a:r>
              <a:rPr lang="en-US" dirty="0">
                <a:latin typeface="Garamond"/>
              </a:rPr>
              <a:t>Assumes X | Y = k is Gaussian for linear coefficients</a:t>
            </a:r>
            <a:endParaRPr lang="en-US" dirty="0"/>
          </a:p>
          <a:p>
            <a:pPr>
              <a:buChar char="•"/>
            </a:pPr>
            <a:endParaRPr lang="en-US" dirty="0"/>
          </a:p>
          <a:p>
            <a:pPr>
              <a:buChar char="•"/>
            </a:pPr>
            <a:endParaRPr lang="en-US" dirty="0"/>
          </a:p>
        </p:txBody>
      </p:sp>
      <p:sp>
        <p:nvSpPr>
          <p:cNvPr id="6" name="Title 1">
            <a:extLst>
              <a:ext uri="{FF2B5EF4-FFF2-40B4-BE49-F238E27FC236}">
                <a16:creationId xmlns:a16="http://schemas.microsoft.com/office/drawing/2014/main" id="{D499A8B5-8652-A8B9-2DA3-90B54AAD6D1A}"/>
              </a:ext>
            </a:extLst>
          </p:cNvPr>
          <p:cNvSpPr txBox="1">
            <a:spLocks/>
          </p:cNvSpPr>
          <p:nvPr/>
        </p:nvSpPr>
        <p:spPr>
          <a:xfrm>
            <a:off x="4507149" y="1020337"/>
            <a:ext cx="3438217"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sz="1600">
                <a:latin typeface="Garamond"/>
              </a:rPr>
              <a:t>Logistic Regression</a:t>
            </a:r>
            <a:endParaRPr lang="en-US"/>
          </a:p>
        </p:txBody>
      </p:sp>
      <p:sp>
        <p:nvSpPr>
          <p:cNvPr id="8" name="Subtitle 2">
            <a:extLst>
              <a:ext uri="{FF2B5EF4-FFF2-40B4-BE49-F238E27FC236}">
                <a16:creationId xmlns:a16="http://schemas.microsoft.com/office/drawing/2014/main" id="{707F27FF-0028-B03E-36BF-F6EC1EE703B0}"/>
              </a:ext>
            </a:extLst>
          </p:cNvPr>
          <p:cNvSpPr txBox="1">
            <a:spLocks/>
          </p:cNvSpPr>
          <p:nvPr/>
        </p:nvSpPr>
        <p:spPr>
          <a:xfrm>
            <a:off x="4366901" y="1519265"/>
            <a:ext cx="3436800" cy="241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al"/>
              <a:buAutoNum type="arabicPeriod"/>
              <a:defRPr sz="1400" b="0" i="0" u="none" strike="noStrike" cap="none">
                <a:solidFill>
                  <a:schemeClr val="dk1"/>
                </a:solidFill>
                <a:latin typeface="Garamond" panose="02020404030301010803" pitchFamily="18" charset="0"/>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9pPr>
          </a:lstStyle>
          <a:p>
            <a:pPr>
              <a:buFont typeface="Arial"/>
              <a:buChar char="•"/>
            </a:pPr>
            <a:r>
              <a:rPr lang="en-US" dirty="0">
                <a:latin typeface="Garamond"/>
              </a:rPr>
              <a:t>Often more robust than LDA (doesn't make any assumptions about marginal distribution of X)</a:t>
            </a:r>
          </a:p>
          <a:p>
            <a:pPr>
              <a:buFont typeface="Arial"/>
              <a:buChar char="•"/>
            </a:pPr>
            <a:r>
              <a:rPr lang="en-US" dirty="0">
                <a:latin typeface="Garamond"/>
              </a:rPr>
              <a:t>Links the model parameters to the independent X variables</a:t>
            </a:r>
            <a:endParaRPr lang="en-US" dirty="0"/>
          </a:p>
          <a:p>
            <a:pPr>
              <a:buFont typeface="Arial"/>
              <a:buChar char="•"/>
            </a:pPr>
            <a:r>
              <a:rPr lang="en-US" dirty="0">
                <a:latin typeface="Garamond"/>
              </a:rPr>
              <a:t>Models response Y as a Bernoulli distribution</a:t>
            </a:r>
            <a:endParaRPr lang="en-US" dirty="0"/>
          </a:p>
          <a:p>
            <a:pPr>
              <a:buFont typeface="Arial"/>
              <a:buChar char="•"/>
            </a:pPr>
            <a:endParaRPr lang="en-US" dirty="0"/>
          </a:p>
          <a:p>
            <a:pPr>
              <a:buFont typeface="Arial"/>
              <a:buChar char="•"/>
            </a:pPr>
            <a:endParaRPr lang="en-US" dirty="0"/>
          </a:p>
        </p:txBody>
      </p:sp>
      <p:sp>
        <p:nvSpPr>
          <p:cNvPr id="5" name="Google Shape;245;p30">
            <a:extLst>
              <a:ext uri="{FF2B5EF4-FFF2-40B4-BE49-F238E27FC236}">
                <a16:creationId xmlns:a16="http://schemas.microsoft.com/office/drawing/2014/main" id="{4B79094A-22DF-1382-9944-D4017CB2E83E}"/>
              </a:ext>
            </a:extLst>
          </p:cNvPr>
          <p:cNvSpPr txBox="1">
            <a:spLocks/>
          </p:cNvSpPr>
          <p:nvPr/>
        </p:nvSpPr>
        <p:spPr>
          <a:xfrm>
            <a:off x="516851" y="268382"/>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Methodology: Models Explained</a:t>
            </a:r>
          </a:p>
        </p:txBody>
      </p:sp>
    </p:spTree>
    <p:extLst>
      <p:ext uri="{BB962C8B-B14F-4D97-AF65-F5344CB8AC3E}">
        <p14:creationId xmlns:p14="http://schemas.microsoft.com/office/powerpoint/2010/main" val="2238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CB98-E94F-6A85-AF95-CE079E44F336}"/>
              </a:ext>
            </a:extLst>
          </p:cNvPr>
          <p:cNvSpPr>
            <a:spLocks noGrp="1"/>
          </p:cNvSpPr>
          <p:nvPr>
            <p:ph type="title"/>
          </p:nvPr>
        </p:nvSpPr>
        <p:spPr>
          <a:xfrm>
            <a:off x="535889" y="992935"/>
            <a:ext cx="3438217" cy="500700"/>
          </a:xfrm>
        </p:spPr>
        <p:txBody>
          <a:bodyPr/>
          <a:lstStyle/>
          <a:p>
            <a:r>
              <a:rPr lang="en-US" sz="1600" dirty="0">
                <a:latin typeface="Garamond"/>
              </a:rPr>
              <a:t>Support Vector Machine (SVM)</a:t>
            </a:r>
            <a:endParaRPr lang="en-US" dirty="0"/>
          </a:p>
        </p:txBody>
      </p:sp>
      <p:sp>
        <p:nvSpPr>
          <p:cNvPr id="3" name="Subtitle 2">
            <a:extLst>
              <a:ext uri="{FF2B5EF4-FFF2-40B4-BE49-F238E27FC236}">
                <a16:creationId xmlns:a16="http://schemas.microsoft.com/office/drawing/2014/main" id="{E867E5FF-C146-C234-F162-D5215015AD54}"/>
              </a:ext>
            </a:extLst>
          </p:cNvPr>
          <p:cNvSpPr>
            <a:spLocks noGrp="1"/>
          </p:cNvSpPr>
          <p:nvPr>
            <p:ph type="subTitle" idx="1"/>
          </p:nvPr>
        </p:nvSpPr>
        <p:spPr>
          <a:xfrm>
            <a:off x="516851" y="1493635"/>
            <a:ext cx="3436800" cy="2417700"/>
          </a:xfrm>
        </p:spPr>
        <p:txBody>
          <a:bodyPr/>
          <a:lstStyle/>
          <a:p>
            <a:pPr>
              <a:buChar char="•"/>
            </a:pPr>
            <a:r>
              <a:rPr lang="en-US" dirty="0">
                <a:latin typeface="Garamond"/>
              </a:rPr>
              <a:t>Finds the hyperplane that maximizes the margin between the classes of the </a:t>
            </a:r>
            <a:r>
              <a:rPr lang="en-US" b="1" dirty="0">
                <a:latin typeface="Garamond"/>
              </a:rPr>
              <a:t>training data</a:t>
            </a:r>
            <a:endParaRPr lang="en-US" dirty="0">
              <a:latin typeface="Garamond"/>
            </a:endParaRPr>
          </a:p>
          <a:p>
            <a:pPr>
              <a:buChar char="•"/>
            </a:pPr>
            <a:r>
              <a:rPr lang="en-US" dirty="0">
                <a:latin typeface="Garamond"/>
              </a:rPr>
              <a:t>Assigns the Lagrange multiplier to the training data. Only the training data with α ≠ 0 affects the final SVM classification</a:t>
            </a:r>
          </a:p>
          <a:p>
            <a:pPr>
              <a:buChar char="•"/>
            </a:pPr>
            <a:endParaRPr lang="en-US" dirty="0"/>
          </a:p>
        </p:txBody>
      </p:sp>
      <p:sp>
        <p:nvSpPr>
          <p:cNvPr id="6" name="Title 1">
            <a:extLst>
              <a:ext uri="{FF2B5EF4-FFF2-40B4-BE49-F238E27FC236}">
                <a16:creationId xmlns:a16="http://schemas.microsoft.com/office/drawing/2014/main" id="{D499A8B5-8652-A8B9-2DA3-90B54AAD6D1A}"/>
              </a:ext>
            </a:extLst>
          </p:cNvPr>
          <p:cNvSpPr txBox="1">
            <a:spLocks/>
          </p:cNvSpPr>
          <p:nvPr/>
        </p:nvSpPr>
        <p:spPr>
          <a:xfrm>
            <a:off x="4507149" y="994707"/>
            <a:ext cx="3575554"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sz="1600" dirty="0">
                <a:latin typeface="Garamond"/>
              </a:rPr>
              <a:t>Extreme Gradient Boosting (XGBoost)</a:t>
            </a:r>
            <a:endParaRPr lang="en-US" sz="1600" dirty="0"/>
          </a:p>
        </p:txBody>
      </p:sp>
      <p:sp>
        <p:nvSpPr>
          <p:cNvPr id="8" name="Subtitle 2">
            <a:extLst>
              <a:ext uri="{FF2B5EF4-FFF2-40B4-BE49-F238E27FC236}">
                <a16:creationId xmlns:a16="http://schemas.microsoft.com/office/drawing/2014/main" id="{707F27FF-0028-B03E-36BF-F6EC1EE703B0}"/>
              </a:ext>
            </a:extLst>
          </p:cNvPr>
          <p:cNvSpPr txBox="1">
            <a:spLocks/>
          </p:cNvSpPr>
          <p:nvPr/>
        </p:nvSpPr>
        <p:spPr>
          <a:xfrm>
            <a:off x="4486694" y="1493635"/>
            <a:ext cx="3436800" cy="241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al"/>
              <a:buAutoNum type="arabicPeriod"/>
              <a:defRPr sz="1400" b="0" i="0" u="none" strike="noStrike" cap="none">
                <a:solidFill>
                  <a:schemeClr val="dk1"/>
                </a:solidFill>
                <a:latin typeface="Garamond" panose="02020404030301010803" pitchFamily="18" charset="0"/>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9pPr>
          </a:lstStyle>
          <a:p>
            <a:pPr>
              <a:buFont typeface="Arial"/>
              <a:buChar char="•"/>
            </a:pPr>
            <a:r>
              <a:rPr lang="en-US" dirty="0">
                <a:latin typeface="Garamond"/>
              </a:rPr>
              <a:t>Implements Gradient Boosted decision trees</a:t>
            </a:r>
          </a:p>
          <a:p>
            <a:pPr>
              <a:buFont typeface="Arial"/>
              <a:buChar char="•"/>
            </a:pPr>
            <a:r>
              <a:rPr lang="en-US" dirty="0">
                <a:latin typeface="Garamond"/>
              </a:rPr>
              <a:t>Decision trees are made sequentially where weights are given to all independent variables to predict results</a:t>
            </a:r>
          </a:p>
          <a:p>
            <a:pPr>
              <a:buFont typeface="Arial"/>
              <a:buChar char="•"/>
            </a:pPr>
            <a:r>
              <a:rPr lang="en-US" dirty="0">
                <a:latin typeface="Garamond"/>
              </a:rPr>
              <a:t>Misclassified variables have their weight increased and then give their new weights to the next decision tree and so forth [6]</a:t>
            </a:r>
            <a:endParaRPr lang="en-US" dirty="0"/>
          </a:p>
          <a:p>
            <a:pPr>
              <a:buFont typeface="Arial"/>
              <a:buChar char="•"/>
            </a:pPr>
            <a:endParaRPr lang="en-US" dirty="0"/>
          </a:p>
        </p:txBody>
      </p:sp>
      <p:sp>
        <p:nvSpPr>
          <p:cNvPr id="4" name="Google Shape;245;p30">
            <a:extLst>
              <a:ext uri="{FF2B5EF4-FFF2-40B4-BE49-F238E27FC236}">
                <a16:creationId xmlns:a16="http://schemas.microsoft.com/office/drawing/2014/main" id="{B09E1F4F-72C0-2E37-37F5-D4602410B9BD}"/>
              </a:ext>
            </a:extLst>
          </p:cNvPr>
          <p:cNvSpPr txBox="1">
            <a:spLocks/>
          </p:cNvSpPr>
          <p:nvPr/>
        </p:nvSpPr>
        <p:spPr>
          <a:xfrm>
            <a:off x="516851" y="268382"/>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Methodology: Models Explained</a:t>
            </a:r>
          </a:p>
        </p:txBody>
      </p:sp>
    </p:spTree>
    <p:extLst>
      <p:ext uri="{BB962C8B-B14F-4D97-AF65-F5344CB8AC3E}">
        <p14:creationId xmlns:p14="http://schemas.microsoft.com/office/powerpoint/2010/main" val="561982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CB98-E94F-6A85-AF95-CE079E44F336}"/>
              </a:ext>
            </a:extLst>
          </p:cNvPr>
          <p:cNvSpPr>
            <a:spLocks noGrp="1"/>
          </p:cNvSpPr>
          <p:nvPr>
            <p:ph type="title"/>
          </p:nvPr>
        </p:nvSpPr>
        <p:spPr>
          <a:xfrm>
            <a:off x="518796" y="967291"/>
            <a:ext cx="3438217" cy="500700"/>
          </a:xfrm>
        </p:spPr>
        <p:txBody>
          <a:bodyPr/>
          <a:lstStyle/>
          <a:p>
            <a:r>
              <a:rPr lang="en-US" sz="1600" dirty="0">
                <a:latin typeface="Garamond"/>
              </a:rPr>
              <a:t>Random Forest</a:t>
            </a:r>
            <a:endParaRPr lang="en-US"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E867E5FF-C146-C234-F162-D5215015AD54}"/>
                  </a:ext>
                </a:extLst>
              </p:cNvPr>
              <p:cNvSpPr>
                <a:spLocks noGrp="1"/>
              </p:cNvSpPr>
              <p:nvPr>
                <p:ph type="subTitle" idx="1"/>
              </p:nvPr>
            </p:nvSpPr>
            <p:spPr>
              <a:xfrm>
                <a:off x="520213" y="1467991"/>
                <a:ext cx="3436800" cy="2417700"/>
              </a:xfrm>
            </p:spPr>
            <p:txBody>
              <a:bodyPr/>
              <a:lstStyle/>
              <a:p>
                <a:pPr>
                  <a:buChar char="•"/>
                </a:pPr>
                <a:r>
                  <a:rPr lang="en-US" dirty="0">
                    <a:latin typeface="Garamond"/>
                  </a:rPr>
                  <a:t>Combines bagging algorithm with random feature selection to pick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𝑃</m:t>
                        </m:r>
                      </m:e>
                    </m:rad>
                  </m:oMath>
                </a14:m>
                <a:r>
                  <a:rPr lang="en-US" dirty="0">
                    <a:latin typeface="Garamond"/>
                  </a:rPr>
                  <a:t> variables at random for each bootstrap sample and then considers the best splits amongst them</a:t>
                </a:r>
              </a:p>
              <a:p>
                <a:pPr>
                  <a:buChar char="•"/>
                </a:pPr>
                <a:r>
                  <a:rPr lang="en-US" dirty="0">
                    <a:latin typeface="Garamond"/>
                  </a:rPr>
                  <a:t>All bootstrapped trees are used for majority vote</a:t>
                </a:r>
                <a:endParaRPr lang="en-US" dirty="0"/>
              </a:p>
            </p:txBody>
          </p:sp>
        </mc:Choice>
        <mc:Fallback xmlns="">
          <p:sp>
            <p:nvSpPr>
              <p:cNvPr id="3" name="Subtitle 2">
                <a:extLst>
                  <a:ext uri="{FF2B5EF4-FFF2-40B4-BE49-F238E27FC236}">
                    <a16:creationId xmlns:a16="http://schemas.microsoft.com/office/drawing/2014/main" id="{E867E5FF-C146-C234-F162-D5215015AD54}"/>
                  </a:ext>
                </a:extLst>
              </p:cNvPr>
              <p:cNvSpPr>
                <a:spLocks noGrp="1" noRot="1" noChangeAspect="1" noMove="1" noResize="1" noEditPoints="1" noAdjustHandles="1" noChangeArrowheads="1" noChangeShapeType="1" noTextEdit="1"/>
              </p:cNvSpPr>
              <p:nvPr>
                <p:ph type="subTitle" idx="1"/>
              </p:nvPr>
            </p:nvSpPr>
            <p:spPr>
              <a:xfrm>
                <a:off x="520213" y="1467991"/>
                <a:ext cx="3436800" cy="2417700"/>
              </a:xfrm>
              <a:blipFill>
                <a:blip r:embed="rId2"/>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D499A8B5-8652-A8B9-2DA3-90B54AAD6D1A}"/>
              </a:ext>
            </a:extLst>
          </p:cNvPr>
          <p:cNvSpPr txBox="1">
            <a:spLocks/>
          </p:cNvSpPr>
          <p:nvPr/>
        </p:nvSpPr>
        <p:spPr>
          <a:xfrm>
            <a:off x="4490056" y="969063"/>
            <a:ext cx="3575554"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sz="1600" dirty="0">
                <a:latin typeface="Garamond"/>
              </a:rPr>
              <a:t>Neural Network</a:t>
            </a:r>
            <a:endParaRPr lang="en-US" dirty="0"/>
          </a:p>
        </p:txBody>
      </p:sp>
      <p:sp>
        <p:nvSpPr>
          <p:cNvPr id="8" name="Subtitle 2">
            <a:extLst>
              <a:ext uri="{FF2B5EF4-FFF2-40B4-BE49-F238E27FC236}">
                <a16:creationId xmlns:a16="http://schemas.microsoft.com/office/drawing/2014/main" id="{707F27FF-0028-B03E-36BF-F6EC1EE703B0}"/>
              </a:ext>
            </a:extLst>
          </p:cNvPr>
          <p:cNvSpPr txBox="1">
            <a:spLocks/>
          </p:cNvSpPr>
          <p:nvPr/>
        </p:nvSpPr>
        <p:spPr>
          <a:xfrm>
            <a:off x="4559433" y="1467991"/>
            <a:ext cx="3436800" cy="241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al"/>
              <a:buAutoNum type="arabicPeriod"/>
              <a:defRPr sz="1400" b="0" i="0" u="none" strike="noStrike" cap="none">
                <a:solidFill>
                  <a:schemeClr val="dk1"/>
                </a:solidFill>
                <a:latin typeface="Garamond" panose="02020404030301010803" pitchFamily="18" charset="0"/>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Arial"/>
              <a:buAutoNum type="arabicPeriod"/>
              <a:defRPr sz="1400" b="0"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Arial"/>
              <a:buAutoNum type="alphaLcPeriod"/>
              <a:defRPr sz="1400" b="0"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Arial"/>
              <a:buAutoNum type="romanLcPeriod"/>
              <a:defRPr sz="1400" b="0" i="0" u="none" strike="noStrike" cap="none">
                <a:solidFill>
                  <a:schemeClr val="dk1"/>
                </a:solidFill>
                <a:latin typeface="Encode Sans"/>
                <a:ea typeface="Encode Sans"/>
                <a:cs typeface="Encode Sans"/>
                <a:sym typeface="Encode Sans"/>
              </a:defRPr>
            </a:lvl9pPr>
          </a:lstStyle>
          <a:p>
            <a:pPr>
              <a:buFont typeface="Arial"/>
              <a:buChar char="•"/>
            </a:pPr>
            <a:r>
              <a:rPr lang="en-US" dirty="0">
                <a:latin typeface="Garamond"/>
              </a:rPr>
              <a:t>We used multi-layer perceptron</a:t>
            </a:r>
          </a:p>
          <a:p>
            <a:pPr>
              <a:buFont typeface="Arial"/>
              <a:buChar char="•"/>
            </a:pPr>
            <a:r>
              <a:rPr lang="en-US" dirty="0">
                <a:latin typeface="Garamond"/>
              </a:rPr>
              <a:t>Uses backpropagation for training to update the input nodes on the errors from the output nodes.  Then updates the weights and recomputes</a:t>
            </a:r>
            <a:endParaRPr lang="en-US" dirty="0"/>
          </a:p>
          <a:p>
            <a:pPr>
              <a:buFont typeface="Arial"/>
              <a:buChar char="•"/>
            </a:pPr>
            <a:r>
              <a:rPr lang="en-US" dirty="0">
                <a:latin typeface="Garamond"/>
              </a:rPr>
              <a:t>We used Rectified Linear Unit (ReLU) and Logistic (Sigmoid) as activation functions for the hidden layer</a:t>
            </a:r>
            <a:endParaRPr lang="en-US" dirty="0"/>
          </a:p>
        </p:txBody>
      </p:sp>
      <p:sp>
        <p:nvSpPr>
          <p:cNvPr id="4" name="Google Shape;245;p30">
            <a:extLst>
              <a:ext uri="{FF2B5EF4-FFF2-40B4-BE49-F238E27FC236}">
                <a16:creationId xmlns:a16="http://schemas.microsoft.com/office/drawing/2014/main" id="{73637886-43C8-93A7-3BA8-F20FE50EF2F1}"/>
              </a:ext>
            </a:extLst>
          </p:cNvPr>
          <p:cNvSpPr txBox="1">
            <a:spLocks/>
          </p:cNvSpPr>
          <p:nvPr/>
        </p:nvSpPr>
        <p:spPr>
          <a:xfrm>
            <a:off x="516851" y="268382"/>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Methodology: Models Explained</a:t>
            </a:r>
          </a:p>
        </p:txBody>
      </p:sp>
    </p:spTree>
    <p:extLst>
      <p:ext uri="{BB962C8B-B14F-4D97-AF65-F5344CB8AC3E}">
        <p14:creationId xmlns:p14="http://schemas.microsoft.com/office/powerpoint/2010/main" val="415190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Full dataset</a:t>
            </a:r>
            <a:endParaRPr dirty="0"/>
          </a:p>
        </p:txBody>
      </p:sp>
      <p:sp>
        <p:nvSpPr>
          <p:cNvPr id="471" name="Google Shape;471;p40"/>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20">
            <a:extLst>
              <a:ext uri="{FF2B5EF4-FFF2-40B4-BE49-F238E27FC236}">
                <a16:creationId xmlns:a16="http://schemas.microsoft.com/office/drawing/2014/main" id="{9888DE38-4856-1957-7029-6E7053EA3C00}"/>
              </a:ext>
            </a:extLst>
          </p:cNvPr>
          <p:cNvSpPr txBox="1">
            <a:spLocks/>
          </p:cNvSpPr>
          <p:nvPr/>
        </p:nvSpPr>
        <p:spPr>
          <a:xfrm>
            <a:off x="658024" y="1271296"/>
            <a:ext cx="7105314" cy="3344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dirty="0">
              <a:latin typeface="+mj-lt"/>
              <a:ea typeface="Times New Roman" panose="02020603050405020304" pitchFamily="18" charset="0"/>
            </a:endParaRPr>
          </a:p>
          <a:p>
            <a:pPr marL="114300"/>
            <a:endParaRPr lang="en-US" dirty="0">
              <a:latin typeface="+mj-lt"/>
              <a:ea typeface="Times New Roman" panose="02020603050405020304" pitchFamily="18" charset="0"/>
            </a:endParaRPr>
          </a:p>
        </p:txBody>
      </p:sp>
      <p:graphicFrame>
        <p:nvGraphicFramePr>
          <p:cNvPr id="5" name="Table 5">
            <a:extLst>
              <a:ext uri="{FF2B5EF4-FFF2-40B4-BE49-F238E27FC236}">
                <a16:creationId xmlns:a16="http://schemas.microsoft.com/office/drawing/2014/main" id="{1B35DAD9-5157-0237-EEB2-A00E873CFF89}"/>
              </a:ext>
            </a:extLst>
          </p:cNvPr>
          <p:cNvGraphicFramePr>
            <a:graphicFrameLocks noGrp="1"/>
          </p:cNvGraphicFramePr>
          <p:nvPr>
            <p:extLst>
              <p:ext uri="{D42A27DB-BD31-4B8C-83A1-F6EECF244321}">
                <p14:modId xmlns:p14="http://schemas.microsoft.com/office/powerpoint/2010/main" val="17913345"/>
              </p:ext>
            </p:extLst>
          </p:nvPr>
        </p:nvGraphicFramePr>
        <p:xfrm>
          <a:off x="856724" y="1438354"/>
          <a:ext cx="6906614" cy="2595880"/>
        </p:xfrm>
        <a:graphic>
          <a:graphicData uri="http://schemas.openxmlformats.org/drawingml/2006/table">
            <a:tbl>
              <a:tblPr firstRow="1" bandRow="1">
                <a:tableStyleId>{21E4AEA4-8DFA-4A89-87EB-49C32662AFE0}</a:tableStyleId>
              </a:tblPr>
              <a:tblGrid>
                <a:gridCol w="1871894">
                  <a:extLst>
                    <a:ext uri="{9D8B030D-6E8A-4147-A177-3AD203B41FA5}">
                      <a16:colId xmlns:a16="http://schemas.microsoft.com/office/drawing/2014/main" val="2121081240"/>
                    </a:ext>
                  </a:extLst>
                </a:gridCol>
                <a:gridCol w="917340">
                  <a:extLst>
                    <a:ext uri="{9D8B030D-6E8A-4147-A177-3AD203B41FA5}">
                      <a16:colId xmlns:a16="http://schemas.microsoft.com/office/drawing/2014/main" val="4025200622"/>
                    </a:ext>
                  </a:extLst>
                </a:gridCol>
                <a:gridCol w="939459">
                  <a:extLst>
                    <a:ext uri="{9D8B030D-6E8A-4147-A177-3AD203B41FA5}">
                      <a16:colId xmlns:a16="http://schemas.microsoft.com/office/drawing/2014/main" val="2983814586"/>
                    </a:ext>
                  </a:extLst>
                </a:gridCol>
                <a:gridCol w="875717">
                  <a:extLst>
                    <a:ext uri="{9D8B030D-6E8A-4147-A177-3AD203B41FA5}">
                      <a16:colId xmlns:a16="http://schemas.microsoft.com/office/drawing/2014/main" val="299167398"/>
                    </a:ext>
                  </a:extLst>
                </a:gridCol>
                <a:gridCol w="1151102">
                  <a:extLst>
                    <a:ext uri="{9D8B030D-6E8A-4147-A177-3AD203B41FA5}">
                      <a16:colId xmlns:a16="http://schemas.microsoft.com/office/drawing/2014/main" val="3563654552"/>
                    </a:ext>
                  </a:extLst>
                </a:gridCol>
                <a:gridCol w="1151102">
                  <a:extLst>
                    <a:ext uri="{9D8B030D-6E8A-4147-A177-3AD203B41FA5}">
                      <a16:colId xmlns:a16="http://schemas.microsoft.com/office/drawing/2014/main" val="1386625139"/>
                    </a:ext>
                  </a:extLst>
                </a:gridCol>
              </a:tblGrid>
              <a:tr h="370840">
                <a:tc>
                  <a:txBody>
                    <a:bodyPr/>
                    <a:lstStyle/>
                    <a:p>
                      <a:r>
                        <a:rPr lang="en-US" dirty="0"/>
                        <a:t>Models</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tc>
                  <a:txBody>
                    <a:bodyPr/>
                    <a:lstStyle/>
                    <a:p>
                      <a:r>
                        <a:rPr lang="en-US" dirty="0"/>
                        <a:t>AUC</a:t>
                      </a:r>
                    </a:p>
                  </a:txBody>
                  <a:tcPr/>
                </a:tc>
                <a:extLst>
                  <a:ext uri="{0D108BD9-81ED-4DB2-BD59-A6C34878D82A}">
                    <a16:rowId xmlns:a16="http://schemas.microsoft.com/office/drawing/2014/main" val="2141242747"/>
                  </a:ext>
                </a:extLst>
              </a:tr>
              <a:tr h="370840">
                <a:tc>
                  <a:txBody>
                    <a:bodyPr/>
                    <a:lstStyle/>
                    <a:p>
                      <a:r>
                        <a:rPr lang="en-US" dirty="0"/>
                        <a:t>LDA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0.7731</a:t>
                      </a:r>
                    </a:p>
                  </a:txBody>
                  <a:tcPr/>
                </a:tc>
                <a:tc>
                  <a:txBody>
                    <a:bodyPr/>
                    <a:lstStyle/>
                    <a:p>
                      <a:r>
                        <a:rPr lang="en-US" sz="1400" b="0" i="0" u="none" strike="noStrike" cap="none" dirty="0">
                          <a:solidFill>
                            <a:schemeClr val="dk1"/>
                          </a:solidFill>
                          <a:latin typeface="+mn-lt"/>
                          <a:ea typeface="+mn-ea"/>
                          <a:cs typeface="+mn-cs"/>
                          <a:sym typeface="Arial"/>
                        </a:rPr>
                        <a:t>0.7995</a:t>
                      </a:r>
                    </a:p>
                  </a:txBody>
                  <a:tcPr/>
                </a:tc>
                <a:tc>
                  <a:txBody>
                    <a:bodyPr/>
                    <a:lstStyle/>
                    <a:p>
                      <a:r>
                        <a:rPr lang="en-US" sz="1400" b="1" i="0" u="none" strike="noStrike" cap="none" dirty="0">
                          <a:solidFill>
                            <a:schemeClr val="dk1"/>
                          </a:solidFill>
                          <a:latin typeface="+mn-lt"/>
                          <a:ea typeface="+mn-ea"/>
                          <a:cs typeface="+mn-cs"/>
                          <a:sym typeface="Arial"/>
                        </a:rPr>
                        <a:t>0.7940</a:t>
                      </a:r>
                    </a:p>
                  </a:txBody>
                  <a:tcPr/>
                </a:tc>
                <a:tc>
                  <a:txBody>
                    <a:bodyPr/>
                    <a:lstStyle/>
                    <a:p>
                      <a:r>
                        <a:rPr lang="en-US" sz="1400" b="0" i="0" u="none" strike="noStrike" cap="none" dirty="0">
                          <a:solidFill>
                            <a:schemeClr val="dk1"/>
                          </a:solidFill>
                          <a:latin typeface="+mn-lt"/>
                          <a:ea typeface="+mn-ea"/>
                          <a:cs typeface="+mn-cs"/>
                          <a:sym typeface="Arial"/>
                        </a:rPr>
                        <a:t>0.7967</a:t>
                      </a:r>
                    </a:p>
                  </a:txBody>
                  <a:tcPr/>
                </a:tc>
                <a:tc>
                  <a:txBody>
                    <a:bodyPr/>
                    <a:lstStyle/>
                    <a:p>
                      <a:r>
                        <a:rPr lang="en-US" b="1" dirty="0"/>
                        <a:t>0.8483</a:t>
                      </a:r>
                    </a:p>
                  </a:txBody>
                  <a:tcPr/>
                </a:tc>
                <a:extLst>
                  <a:ext uri="{0D108BD9-81ED-4DB2-BD59-A6C34878D82A}">
                    <a16:rowId xmlns:a16="http://schemas.microsoft.com/office/drawing/2014/main" val="1279387673"/>
                  </a:ext>
                </a:extLst>
              </a:tr>
              <a:tr h="370840">
                <a:tc>
                  <a:txBody>
                    <a:bodyPr/>
                    <a:lstStyle/>
                    <a:p>
                      <a:r>
                        <a:rPr lang="en-US" dirty="0"/>
                        <a:t>Logistic Regression</a:t>
                      </a:r>
                    </a:p>
                  </a:txBody>
                  <a:tcPr/>
                </a:tc>
                <a:tc>
                  <a:txBody>
                    <a:bodyPr/>
                    <a:lstStyle/>
                    <a:p>
                      <a:r>
                        <a:rPr lang="en-US" dirty="0"/>
                        <a:t>0.7739</a:t>
                      </a:r>
                    </a:p>
                  </a:txBody>
                  <a:tcPr/>
                </a:tc>
                <a:tc>
                  <a:txBody>
                    <a:bodyPr/>
                    <a:lstStyle/>
                    <a:p>
                      <a:r>
                        <a:rPr lang="en-US" dirty="0"/>
                        <a:t>0.7987</a:t>
                      </a:r>
                    </a:p>
                  </a:txBody>
                  <a:tcPr/>
                </a:tc>
                <a:tc>
                  <a:txBody>
                    <a:bodyPr/>
                    <a:lstStyle/>
                    <a:p>
                      <a:r>
                        <a:rPr lang="en-US" b="1" dirty="0"/>
                        <a:t>0.7972</a:t>
                      </a:r>
                    </a:p>
                  </a:txBody>
                  <a:tcPr/>
                </a:tc>
                <a:tc>
                  <a:txBody>
                    <a:bodyPr/>
                    <a:lstStyle/>
                    <a:p>
                      <a:r>
                        <a:rPr lang="en-US" dirty="0"/>
                        <a:t>0.7980</a:t>
                      </a:r>
                    </a:p>
                  </a:txBody>
                  <a:tcPr/>
                </a:tc>
                <a:tc>
                  <a:txBody>
                    <a:bodyPr/>
                    <a:lstStyle/>
                    <a:p>
                      <a:r>
                        <a:rPr lang="en-US" b="1" dirty="0"/>
                        <a:t>0.8540</a:t>
                      </a:r>
                    </a:p>
                  </a:txBody>
                  <a:tcPr/>
                </a:tc>
                <a:extLst>
                  <a:ext uri="{0D108BD9-81ED-4DB2-BD59-A6C34878D82A}">
                    <a16:rowId xmlns:a16="http://schemas.microsoft.com/office/drawing/2014/main" val="1448228866"/>
                  </a:ext>
                </a:extLst>
              </a:tr>
              <a:tr h="370840">
                <a:tc>
                  <a:txBody>
                    <a:bodyPr/>
                    <a:lstStyle/>
                    <a:p>
                      <a:r>
                        <a:rPr lang="en-US" dirty="0"/>
                        <a:t>SVM</a:t>
                      </a:r>
                    </a:p>
                  </a:txBody>
                  <a:tcPr/>
                </a:tc>
                <a:tc>
                  <a:txBody>
                    <a:bodyPr/>
                    <a:lstStyle/>
                    <a:p>
                      <a:r>
                        <a:rPr lang="en-US" dirty="0"/>
                        <a:t>0.9939</a:t>
                      </a:r>
                    </a:p>
                  </a:txBody>
                  <a:tcPr/>
                </a:tc>
                <a:tc>
                  <a:txBody>
                    <a:bodyPr/>
                    <a:lstStyle/>
                    <a:p>
                      <a:r>
                        <a:rPr lang="en-US" dirty="0"/>
                        <a:t>0.9907</a:t>
                      </a:r>
                    </a:p>
                  </a:txBody>
                  <a:tcPr/>
                </a:tc>
                <a:tc>
                  <a:txBody>
                    <a:bodyPr/>
                    <a:lstStyle/>
                    <a:p>
                      <a:r>
                        <a:rPr lang="en-US" b="1" dirty="0"/>
                        <a:t>0.9985</a:t>
                      </a:r>
                    </a:p>
                  </a:txBody>
                  <a:tcPr/>
                </a:tc>
                <a:tc>
                  <a:txBody>
                    <a:bodyPr/>
                    <a:lstStyle/>
                    <a:p>
                      <a:r>
                        <a:rPr lang="en-US" dirty="0"/>
                        <a:t>0.9946</a:t>
                      </a:r>
                    </a:p>
                  </a:txBody>
                  <a:tcPr/>
                </a:tc>
                <a:tc>
                  <a:txBody>
                    <a:bodyPr/>
                    <a:lstStyle/>
                    <a:p>
                      <a:r>
                        <a:rPr lang="en-US" b="1" dirty="0"/>
                        <a:t>0.9987</a:t>
                      </a:r>
                    </a:p>
                  </a:txBody>
                  <a:tcPr/>
                </a:tc>
                <a:extLst>
                  <a:ext uri="{0D108BD9-81ED-4DB2-BD59-A6C34878D82A}">
                    <a16:rowId xmlns:a16="http://schemas.microsoft.com/office/drawing/2014/main" val="3724374528"/>
                  </a:ext>
                </a:extLst>
              </a:tr>
              <a:tr h="370840">
                <a:tc>
                  <a:txBody>
                    <a:bodyPr/>
                    <a:lstStyle/>
                    <a:p>
                      <a:r>
                        <a:rPr lang="en-US" dirty="0"/>
                        <a:t>Random Forest</a:t>
                      </a:r>
                    </a:p>
                  </a:txBody>
                  <a:tcPr/>
                </a:tc>
                <a:tc>
                  <a:txBody>
                    <a:bodyPr/>
                    <a:lstStyle/>
                    <a:p>
                      <a:r>
                        <a:rPr lang="en-US" dirty="0"/>
                        <a:t>0.9985</a:t>
                      </a:r>
                    </a:p>
                  </a:txBody>
                  <a:tcPr/>
                </a:tc>
                <a:tc>
                  <a:txBody>
                    <a:bodyPr/>
                    <a:lstStyle/>
                    <a:p>
                      <a:r>
                        <a:rPr lang="en-US" dirty="0"/>
                        <a:t>0.9981</a:t>
                      </a:r>
                    </a:p>
                  </a:txBody>
                  <a:tcPr/>
                </a:tc>
                <a:tc>
                  <a:txBody>
                    <a:bodyPr/>
                    <a:lstStyle/>
                    <a:p>
                      <a:r>
                        <a:rPr lang="en-US" b="1" dirty="0"/>
                        <a:t>0.9993</a:t>
                      </a:r>
                    </a:p>
                  </a:txBody>
                  <a:tcPr/>
                </a:tc>
                <a:tc>
                  <a:txBody>
                    <a:bodyPr/>
                    <a:lstStyle/>
                    <a:p>
                      <a:r>
                        <a:rPr lang="en-US" dirty="0"/>
                        <a:t>0.9987</a:t>
                      </a:r>
                    </a:p>
                  </a:txBody>
                  <a:tcPr/>
                </a:tc>
                <a:tc>
                  <a:txBody>
                    <a:bodyPr/>
                    <a:lstStyle/>
                    <a:p>
                      <a:r>
                        <a:rPr lang="en-US" b="1" dirty="0"/>
                        <a:t>0.9999</a:t>
                      </a:r>
                    </a:p>
                  </a:txBody>
                  <a:tcPr/>
                </a:tc>
                <a:extLst>
                  <a:ext uri="{0D108BD9-81ED-4DB2-BD59-A6C34878D82A}">
                    <a16:rowId xmlns:a16="http://schemas.microsoft.com/office/drawing/2014/main" val="2381412323"/>
                  </a:ext>
                </a:extLst>
              </a:tr>
              <a:tr h="370840">
                <a:tc>
                  <a:txBody>
                    <a:bodyPr/>
                    <a:lstStyle/>
                    <a:p>
                      <a:r>
                        <a:rPr lang="en-US" dirty="0"/>
                        <a:t>XGBoost</a:t>
                      </a:r>
                    </a:p>
                  </a:txBody>
                  <a:tcPr/>
                </a:tc>
                <a:tc>
                  <a:txBody>
                    <a:bodyPr/>
                    <a:lstStyle/>
                    <a:p>
                      <a:r>
                        <a:rPr lang="en-US" dirty="0"/>
                        <a:t>0.8905</a:t>
                      </a:r>
                    </a:p>
                  </a:txBody>
                  <a:tcPr/>
                </a:tc>
                <a:tc>
                  <a:txBody>
                    <a:bodyPr/>
                    <a:lstStyle/>
                    <a:p>
                      <a:r>
                        <a:rPr lang="en-US" dirty="0"/>
                        <a:t>0.9028</a:t>
                      </a:r>
                    </a:p>
                  </a:txBody>
                  <a:tcPr/>
                </a:tc>
                <a:tc>
                  <a:txBody>
                    <a:bodyPr/>
                    <a:lstStyle/>
                    <a:p>
                      <a:r>
                        <a:rPr lang="en-US" b="1" dirty="0"/>
                        <a:t>0.9016</a:t>
                      </a:r>
                    </a:p>
                  </a:txBody>
                  <a:tcPr/>
                </a:tc>
                <a:tc>
                  <a:txBody>
                    <a:bodyPr/>
                    <a:lstStyle/>
                    <a:p>
                      <a:r>
                        <a:rPr lang="en-US" dirty="0"/>
                        <a:t>0.9022</a:t>
                      </a:r>
                    </a:p>
                  </a:txBody>
                  <a:tcPr/>
                </a:tc>
                <a:tc>
                  <a:txBody>
                    <a:bodyPr/>
                    <a:lstStyle/>
                    <a:p>
                      <a:r>
                        <a:rPr lang="en-US" b="1" dirty="0"/>
                        <a:t>0.9640</a:t>
                      </a:r>
                    </a:p>
                  </a:txBody>
                  <a:tcPr/>
                </a:tc>
                <a:extLst>
                  <a:ext uri="{0D108BD9-81ED-4DB2-BD59-A6C34878D82A}">
                    <a16:rowId xmlns:a16="http://schemas.microsoft.com/office/drawing/2014/main" val="484962834"/>
                  </a:ext>
                </a:extLst>
              </a:tr>
              <a:tr h="370840">
                <a:tc>
                  <a:txBody>
                    <a:bodyPr/>
                    <a:lstStyle/>
                    <a:p>
                      <a:r>
                        <a:rPr lang="en-US" dirty="0"/>
                        <a:t>Neural Net</a:t>
                      </a:r>
                    </a:p>
                  </a:txBody>
                  <a:tcPr/>
                </a:tc>
                <a:tc>
                  <a:txBody>
                    <a:bodyPr/>
                    <a:lstStyle/>
                    <a:p>
                      <a:r>
                        <a:rPr lang="en-US" dirty="0"/>
                        <a:t>0.9981</a:t>
                      </a:r>
                    </a:p>
                  </a:txBody>
                  <a:tcPr/>
                </a:tc>
                <a:tc>
                  <a:txBody>
                    <a:bodyPr/>
                    <a:lstStyle/>
                    <a:p>
                      <a:r>
                        <a:rPr lang="en-US" dirty="0"/>
                        <a:t>0.9972</a:t>
                      </a:r>
                    </a:p>
                  </a:txBody>
                  <a:tcPr/>
                </a:tc>
                <a:tc>
                  <a:txBody>
                    <a:bodyPr/>
                    <a:lstStyle/>
                    <a:p>
                      <a:r>
                        <a:rPr lang="en-US" b="1" dirty="0"/>
                        <a:t>0.9994</a:t>
                      </a:r>
                    </a:p>
                  </a:txBody>
                  <a:tcPr/>
                </a:tc>
                <a:tc>
                  <a:txBody>
                    <a:bodyPr/>
                    <a:lstStyle/>
                    <a:p>
                      <a:r>
                        <a:rPr lang="en-US" dirty="0"/>
                        <a:t>0.9983</a:t>
                      </a:r>
                    </a:p>
                  </a:txBody>
                  <a:tcPr/>
                </a:tc>
                <a:tc>
                  <a:txBody>
                    <a:bodyPr/>
                    <a:lstStyle/>
                    <a:p>
                      <a:r>
                        <a:rPr lang="en-US" b="1" dirty="0"/>
                        <a:t>1.0000</a:t>
                      </a:r>
                    </a:p>
                  </a:txBody>
                  <a:tcPr/>
                </a:tc>
                <a:extLst>
                  <a:ext uri="{0D108BD9-81ED-4DB2-BD59-A6C34878D82A}">
                    <a16:rowId xmlns:a16="http://schemas.microsoft.com/office/drawing/2014/main" val="100967257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Subset dataset (Shapley features)</a:t>
            </a:r>
            <a:endParaRPr dirty="0"/>
          </a:p>
        </p:txBody>
      </p:sp>
      <p:sp>
        <p:nvSpPr>
          <p:cNvPr id="471" name="Google Shape;471;p40"/>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20">
            <a:extLst>
              <a:ext uri="{FF2B5EF4-FFF2-40B4-BE49-F238E27FC236}">
                <a16:creationId xmlns:a16="http://schemas.microsoft.com/office/drawing/2014/main" id="{9888DE38-4856-1957-7029-6E7053EA3C00}"/>
              </a:ext>
            </a:extLst>
          </p:cNvPr>
          <p:cNvSpPr txBox="1">
            <a:spLocks/>
          </p:cNvSpPr>
          <p:nvPr/>
        </p:nvSpPr>
        <p:spPr>
          <a:xfrm>
            <a:off x="658024" y="1271296"/>
            <a:ext cx="7105314" cy="3344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dirty="0">
              <a:latin typeface="+mj-lt"/>
              <a:ea typeface="Times New Roman" panose="02020603050405020304" pitchFamily="18" charset="0"/>
            </a:endParaRPr>
          </a:p>
          <a:p>
            <a:pPr marL="114300"/>
            <a:endParaRPr lang="en-US" dirty="0">
              <a:latin typeface="+mj-lt"/>
              <a:ea typeface="Times New Roman" panose="02020603050405020304" pitchFamily="18" charset="0"/>
            </a:endParaRPr>
          </a:p>
        </p:txBody>
      </p:sp>
      <p:graphicFrame>
        <p:nvGraphicFramePr>
          <p:cNvPr id="5" name="Table 5">
            <a:extLst>
              <a:ext uri="{FF2B5EF4-FFF2-40B4-BE49-F238E27FC236}">
                <a16:creationId xmlns:a16="http://schemas.microsoft.com/office/drawing/2014/main" id="{1B35DAD9-5157-0237-EEB2-A00E873CFF89}"/>
              </a:ext>
            </a:extLst>
          </p:cNvPr>
          <p:cNvGraphicFramePr>
            <a:graphicFrameLocks noGrp="1"/>
          </p:cNvGraphicFramePr>
          <p:nvPr>
            <p:extLst>
              <p:ext uri="{D42A27DB-BD31-4B8C-83A1-F6EECF244321}">
                <p14:modId xmlns:p14="http://schemas.microsoft.com/office/powerpoint/2010/main" val="1930949896"/>
              </p:ext>
            </p:extLst>
          </p:nvPr>
        </p:nvGraphicFramePr>
        <p:xfrm>
          <a:off x="856724" y="1438354"/>
          <a:ext cx="6906614" cy="2595880"/>
        </p:xfrm>
        <a:graphic>
          <a:graphicData uri="http://schemas.openxmlformats.org/drawingml/2006/table">
            <a:tbl>
              <a:tblPr firstRow="1" bandRow="1">
                <a:tableStyleId>{21E4AEA4-8DFA-4A89-87EB-49C32662AFE0}</a:tableStyleId>
              </a:tblPr>
              <a:tblGrid>
                <a:gridCol w="1871894">
                  <a:extLst>
                    <a:ext uri="{9D8B030D-6E8A-4147-A177-3AD203B41FA5}">
                      <a16:colId xmlns:a16="http://schemas.microsoft.com/office/drawing/2014/main" val="2121081240"/>
                    </a:ext>
                  </a:extLst>
                </a:gridCol>
                <a:gridCol w="917340">
                  <a:extLst>
                    <a:ext uri="{9D8B030D-6E8A-4147-A177-3AD203B41FA5}">
                      <a16:colId xmlns:a16="http://schemas.microsoft.com/office/drawing/2014/main" val="4025200622"/>
                    </a:ext>
                  </a:extLst>
                </a:gridCol>
                <a:gridCol w="939459">
                  <a:extLst>
                    <a:ext uri="{9D8B030D-6E8A-4147-A177-3AD203B41FA5}">
                      <a16:colId xmlns:a16="http://schemas.microsoft.com/office/drawing/2014/main" val="2983814586"/>
                    </a:ext>
                  </a:extLst>
                </a:gridCol>
                <a:gridCol w="875717">
                  <a:extLst>
                    <a:ext uri="{9D8B030D-6E8A-4147-A177-3AD203B41FA5}">
                      <a16:colId xmlns:a16="http://schemas.microsoft.com/office/drawing/2014/main" val="299167398"/>
                    </a:ext>
                  </a:extLst>
                </a:gridCol>
                <a:gridCol w="1151102">
                  <a:extLst>
                    <a:ext uri="{9D8B030D-6E8A-4147-A177-3AD203B41FA5}">
                      <a16:colId xmlns:a16="http://schemas.microsoft.com/office/drawing/2014/main" val="3563654552"/>
                    </a:ext>
                  </a:extLst>
                </a:gridCol>
                <a:gridCol w="1151102">
                  <a:extLst>
                    <a:ext uri="{9D8B030D-6E8A-4147-A177-3AD203B41FA5}">
                      <a16:colId xmlns:a16="http://schemas.microsoft.com/office/drawing/2014/main" val="1386625139"/>
                    </a:ext>
                  </a:extLst>
                </a:gridCol>
              </a:tblGrid>
              <a:tr h="370840">
                <a:tc>
                  <a:txBody>
                    <a:bodyPr/>
                    <a:lstStyle/>
                    <a:p>
                      <a:r>
                        <a:rPr lang="en-US" dirty="0"/>
                        <a:t>Models</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tc>
                  <a:txBody>
                    <a:bodyPr/>
                    <a:lstStyle/>
                    <a:p>
                      <a:r>
                        <a:rPr lang="en-US" dirty="0"/>
                        <a:t>AUC</a:t>
                      </a:r>
                    </a:p>
                  </a:txBody>
                  <a:tcPr/>
                </a:tc>
                <a:extLst>
                  <a:ext uri="{0D108BD9-81ED-4DB2-BD59-A6C34878D82A}">
                    <a16:rowId xmlns:a16="http://schemas.microsoft.com/office/drawing/2014/main" val="2141242747"/>
                  </a:ext>
                </a:extLst>
              </a:tr>
              <a:tr h="370840">
                <a:tc>
                  <a:txBody>
                    <a:bodyPr/>
                    <a:lstStyle/>
                    <a:p>
                      <a:r>
                        <a:rPr lang="en-US" dirty="0"/>
                        <a:t>LDA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0.7084</a:t>
                      </a:r>
                    </a:p>
                  </a:txBody>
                  <a:tcPr/>
                </a:tc>
                <a:tc>
                  <a:txBody>
                    <a:bodyPr/>
                    <a:lstStyle/>
                    <a:p>
                      <a:r>
                        <a:rPr lang="en-US" dirty="0"/>
                        <a:t>0.7227</a:t>
                      </a:r>
                    </a:p>
                  </a:txBody>
                  <a:tcPr/>
                </a:tc>
                <a:tc>
                  <a:txBody>
                    <a:bodyPr/>
                    <a:lstStyle/>
                    <a:p>
                      <a:r>
                        <a:rPr lang="en-US" b="1" dirty="0"/>
                        <a:t>0.7776</a:t>
                      </a:r>
                    </a:p>
                  </a:txBody>
                  <a:tcPr/>
                </a:tc>
                <a:tc>
                  <a:txBody>
                    <a:bodyPr/>
                    <a:lstStyle/>
                    <a:p>
                      <a:r>
                        <a:rPr lang="en-US" dirty="0"/>
                        <a:t>0.7491</a:t>
                      </a:r>
                    </a:p>
                  </a:txBody>
                  <a:tcPr/>
                </a:tc>
                <a:tc>
                  <a:txBody>
                    <a:bodyPr/>
                    <a:lstStyle/>
                    <a:p>
                      <a:r>
                        <a:rPr lang="en-US" b="1" dirty="0"/>
                        <a:t>0.7626</a:t>
                      </a:r>
                    </a:p>
                  </a:txBody>
                  <a:tcPr/>
                </a:tc>
                <a:extLst>
                  <a:ext uri="{0D108BD9-81ED-4DB2-BD59-A6C34878D82A}">
                    <a16:rowId xmlns:a16="http://schemas.microsoft.com/office/drawing/2014/main" val="1279387673"/>
                  </a:ext>
                </a:extLst>
              </a:tr>
              <a:tr h="370840">
                <a:tc>
                  <a:txBody>
                    <a:bodyPr/>
                    <a:lstStyle/>
                    <a:p>
                      <a:r>
                        <a:rPr lang="en-US" dirty="0"/>
                        <a:t>Logistic Regression</a:t>
                      </a:r>
                    </a:p>
                  </a:txBody>
                  <a:tcPr/>
                </a:tc>
                <a:tc>
                  <a:txBody>
                    <a:bodyPr/>
                    <a:lstStyle/>
                    <a:p>
                      <a:r>
                        <a:rPr lang="en-US" dirty="0"/>
                        <a:t>0.7057</a:t>
                      </a:r>
                    </a:p>
                  </a:txBody>
                  <a:tcPr/>
                </a:tc>
                <a:tc>
                  <a:txBody>
                    <a:bodyPr/>
                    <a:lstStyle/>
                    <a:p>
                      <a:r>
                        <a:rPr lang="en-US" dirty="0"/>
                        <a:t>0.7205</a:t>
                      </a:r>
                    </a:p>
                  </a:txBody>
                  <a:tcPr/>
                </a:tc>
                <a:tc>
                  <a:txBody>
                    <a:bodyPr/>
                    <a:lstStyle/>
                    <a:p>
                      <a:r>
                        <a:rPr lang="en-US" b="1" dirty="0"/>
                        <a:t>0.7753</a:t>
                      </a:r>
                    </a:p>
                  </a:txBody>
                  <a:tcPr/>
                </a:tc>
                <a:tc>
                  <a:txBody>
                    <a:bodyPr/>
                    <a:lstStyle/>
                    <a:p>
                      <a:r>
                        <a:rPr lang="en-US" dirty="0"/>
                        <a:t>0.7469</a:t>
                      </a:r>
                    </a:p>
                  </a:txBody>
                  <a:tcPr/>
                </a:tc>
                <a:tc>
                  <a:txBody>
                    <a:bodyPr/>
                    <a:lstStyle/>
                    <a:p>
                      <a:r>
                        <a:rPr lang="en-US" b="1" dirty="0"/>
                        <a:t>0.7641</a:t>
                      </a:r>
                    </a:p>
                  </a:txBody>
                  <a:tcPr/>
                </a:tc>
                <a:extLst>
                  <a:ext uri="{0D108BD9-81ED-4DB2-BD59-A6C34878D82A}">
                    <a16:rowId xmlns:a16="http://schemas.microsoft.com/office/drawing/2014/main" val="1448228866"/>
                  </a:ext>
                </a:extLst>
              </a:tr>
              <a:tr h="370840">
                <a:tc>
                  <a:txBody>
                    <a:bodyPr/>
                    <a:lstStyle/>
                    <a:p>
                      <a:r>
                        <a:rPr lang="en-US" dirty="0"/>
                        <a:t>SVM</a:t>
                      </a:r>
                    </a:p>
                  </a:txBody>
                  <a:tcPr/>
                </a:tc>
                <a:tc>
                  <a:txBody>
                    <a:bodyPr/>
                    <a:lstStyle/>
                    <a:p>
                      <a:r>
                        <a:rPr lang="en-US" dirty="0"/>
                        <a:t>0.9530</a:t>
                      </a:r>
                    </a:p>
                  </a:txBody>
                  <a:tcPr/>
                </a:tc>
                <a:tc>
                  <a:txBody>
                    <a:bodyPr/>
                    <a:lstStyle/>
                    <a:p>
                      <a:r>
                        <a:rPr lang="en-US" dirty="0"/>
                        <a:t>0.9599</a:t>
                      </a:r>
                    </a:p>
                  </a:txBody>
                  <a:tcPr/>
                </a:tc>
                <a:tc>
                  <a:txBody>
                    <a:bodyPr/>
                    <a:lstStyle/>
                    <a:p>
                      <a:r>
                        <a:rPr lang="en-US" b="1" dirty="0"/>
                        <a:t>0.9560</a:t>
                      </a:r>
                    </a:p>
                  </a:txBody>
                  <a:tcPr/>
                </a:tc>
                <a:tc>
                  <a:txBody>
                    <a:bodyPr/>
                    <a:lstStyle/>
                    <a:p>
                      <a:r>
                        <a:rPr lang="en-US" dirty="0"/>
                        <a:t>0.9580</a:t>
                      </a:r>
                    </a:p>
                  </a:txBody>
                  <a:tcPr/>
                </a:tc>
                <a:tc>
                  <a:txBody>
                    <a:bodyPr/>
                    <a:lstStyle/>
                    <a:p>
                      <a:r>
                        <a:rPr lang="en-US" b="1" dirty="0"/>
                        <a:t>0.9925</a:t>
                      </a:r>
                    </a:p>
                  </a:txBody>
                  <a:tcPr/>
                </a:tc>
                <a:extLst>
                  <a:ext uri="{0D108BD9-81ED-4DB2-BD59-A6C34878D82A}">
                    <a16:rowId xmlns:a16="http://schemas.microsoft.com/office/drawing/2014/main" val="3724374528"/>
                  </a:ext>
                </a:extLst>
              </a:tr>
              <a:tr h="370840">
                <a:tc>
                  <a:txBody>
                    <a:bodyPr/>
                    <a:lstStyle/>
                    <a:p>
                      <a:r>
                        <a:rPr lang="en-US" dirty="0"/>
                        <a:t>Random Forest</a:t>
                      </a:r>
                    </a:p>
                  </a:txBody>
                  <a:tcPr/>
                </a:tc>
                <a:tc>
                  <a:txBody>
                    <a:bodyPr/>
                    <a:lstStyle/>
                    <a:p>
                      <a:r>
                        <a:rPr lang="en-US" dirty="0"/>
                        <a:t>0.9938</a:t>
                      </a:r>
                    </a:p>
                  </a:txBody>
                  <a:tcPr/>
                </a:tc>
                <a:tc>
                  <a:txBody>
                    <a:bodyPr/>
                    <a:lstStyle/>
                    <a:p>
                      <a:r>
                        <a:rPr lang="en-US" dirty="0"/>
                        <a:t>0.9942</a:t>
                      </a:r>
                    </a:p>
                  </a:txBody>
                  <a:tcPr/>
                </a:tc>
                <a:tc>
                  <a:txBody>
                    <a:bodyPr/>
                    <a:lstStyle/>
                    <a:p>
                      <a:r>
                        <a:rPr lang="en-US" b="1" dirty="0"/>
                        <a:t>0.9947</a:t>
                      </a:r>
                    </a:p>
                  </a:txBody>
                  <a:tcPr/>
                </a:tc>
                <a:tc>
                  <a:txBody>
                    <a:bodyPr/>
                    <a:lstStyle/>
                    <a:p>
                      <a:r>
                        <a:rPr lang="en-US" dirty="0"/>
                        <a:t>0.9944</a:t>
                      </a:r>
                    </a:p>
                  </a:txBody>
                  <a:tcPr/>
                </a:tc>
                <a:tc>
                  <a:txBody>
                    <a:bodyPr/>
                    <a:lstStyle/>
                    <a:p>
                      <a:r>
                        <a:rPr lang="en-US" b="1" dirty="0"/>
                        <a:t>0.9996</a:t>
                      </a:r>
                    </a:p>
                  </a:txBody>
                  <a:tcPr/>
                </a:tc>
                <a:extLst>
                  <a:ext uri="{0D108BD9-81ED-4DB2-BD59-A6C34878D82A}">
                    <a16:rowId xmlns:a16="http://schemas.microsoft.com/office/drawing/2014/main" val="2381412323"/>
                  </a:ext>
                </a:extLst>
              </a:tr>
              <a:tr h="370840">
                <a:tc>
                  <a:txBody>
                    <a:bodyPr/>
                    <a:lstStyle/>
                    <a:p>
                      <a:r>
                        <a:rPr lang="en-US" dirty="0"/>
                        <a:t>XGBoost</a:t>
                      </a:r>
                    </a:p>
                  </a:txBody>
                  <a:tcPr/>
                </a:tc>
                <a:tc>
                  <a:txBody>
                    <a:bodyPr/>
                    <a:lstStyle/>
                    <a:p>
                      <a:r>
                        <a:rPr lang="en-US" dirty="0"/>
                        <a:t>0.8660</a:t>
                      </a:r>
                    </a:p>
                  </a:txBody>
                  <a:tcPr/>
                </a:tc>
                <a:tc>
                  <a:txBody>
                    <a:bodyPr/>
                    <a:lstStyle/>
                    <a:p>
                      <a:r>
                        <a:rPr lang="en-US" dirty="0"/>
                        <a:t>0.8761</a:t>
                      </a:r>
                    </a:p>
                  </a:txBody>
                  <a:tcPr/>
                </a:tc>
                <a:tc>
                  <a:txBody>
                    <a:bodyPr/>
                    <a:lstStyle/>
                    <a:p>
                      <a:r>
                        <a:rPr lang="en-US" b="1" dirty="0"/>
                        <a:t>0.8860</a:t>
                      </a:r>
                    </a:p>
                  </a:txBody>
                  <a:tcPr/>
                </a:tc>
                <a:tc>
                  <a:txBody>
                    <a:bodyPr/>
                    <a:lstStyle/>
                    <a:p>
                      <a:r>
                        <a:rPr lang="en-US" dirty="0"/>
                        <a:t>0.8810</a:t>
                      </a:r>
                    </a:p>
                  </a:txBody>
                  <a:tcPr/>
                </a:tc>
                <a:tc>
                  <a:txBody>
                    <a:bodyPr/>
                    <a:lstStyle/>
                    <a:p>
                      <a:r>
                        <a:rPr lang="en-US" b="1" dirty="0"/>
                        <a:t>0.9378</a:t>
                      </a:r>
                    </a:p>
                  </a:txBody>
                  <a:tcPr/>
                </a:tc>
                <a:extLst>
                  <a:ext uri="{0D108BD9-81ED-4DB2-BD59-A6C34878D82A}">
                    <a16:rowId xmlns:a16="http://schemas.microsoft.com/office/drawing/2014/main" val="484962834"/>
                  </a:ext>
                </a:extLst>
              </a:tr>
              <a:tr h="370840">
                <a:tc>
                  <a:txBody>
                    <a:bodyPr/>
                    <a:lstStyle/>
                    <a:p>
                      <a:r>
                        <a:rPr lang="en-US" dirty="0"/>
                        <a:t>Neural Net</a:t>
                      </a:r>
                    </a:p>
                  </a:txBody>
                  <a:tcPr/>
                </a:tc>
                <a:tc>
                  <a:txBody>
                    <a:bodyPr/>
                    <a:lstStyle/>
                    <a:p>
                      <a:r>
                        <a:rPr lang="en-US" dirty="0"/>
                        <a:t>0.9931</a:t>
                      </a:r>
                    </a:p>
                  </a:txBody>
                  <a:tcPr/>
                </a:tc>
                <a:tc>
                  <a:txBody>
                    <a:bodyPr/>
                    <a:lstStyle/>
                    <a:p>
                      <a:r>
                        <a:rPr lang="en-US" dirty="0"/>
                        <a:t>0.9928</a:t>
                      </a:r>
                    </a:p>
                  </a:txBody>
                  <a:tcPr/>
                </a:tc>
                <a:tc>
                  <a:txBody>
                    <a:bodyPr/>
                    <a:lstStyle/>
                    <a:p>
                      <a:r>
                        <a:rPr lang="en-US" b="1" dirty="0"/>
                        <a:t>0.9950</a:t>
                      </a:r>
                    </a:p>
                  </a:txBody>
                  <a:tcPr/>
                </a:tc>
                <a:tc>
                  <a:txBody>
                    <a:bodyPr/>
                    <a:lstStyle/>
                    <a:p>
                      <a:r>
                        <a:rPr lang="en-US" dirty="0"/>
                        <a:t>0.9940</a:t>
                      </a:r>
                    </a:p>
                  </a:txBody>
                  <a:tcPr/>
                </a:tc>
                <a:tc>
                  <a:txBody>
                    <a:bodyPr/>
                    <a:lstStyle/>
                    <a:p>
                      <a:r>
                        <a:rPr lang="en-US" b="1" dirty="0"/>
                        <a:t>0.9997</a:t>
                      </a:r>
                    </a:p>
                  </a:txBody>
                  <a:tcPr/>
                </a:tc>
                <a:extLst>
                  <a:ext uri="{0D108BD9-81ED-4DB2-BD59-A6C34878D82A}">
                    <a16:rowId xmlns:a16="http://schemas.microsoft.com/office/drawing/2014/main" val="1009672579"/>
                  </a:ext>
                </a:extLst>
              </a:tr>
            </a:tbl>
          </a:graphicData>
        </a:graphic>
      </p:graphicFrame>
    </p:spTree>
    <p:extLst>
      <p:ext uri="{BB962C8B-B14F-4D97-AF65-F5344CB8AC3E}">
        <p14:creationId xmlns:p14="http://schemas.microsoft.com/office/powerpoint/2010/main" val="126773061"/>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Full dataset without outliers</a:t>
            </a:r>
            <a:endParaRPr dirty="0"/>
          </a:p>
        </p:txBody>
      </p:sp>
      <p:sp>
        <p:nvSpPr>
          <p:cNvPr id="471" name="Google Shape;471;p40"/>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20">
            <a:extLst>
              <a:ext uri="{FF2B5EF4-FFF2-40B4-BE49-F238E27FC236}">
                <a16:creationId xmlns:a16="http://schemas.microsoft.com/office/drawing/2014/main" id="{9888DE38-4856-1957-7029-6E7053EA3C00}"/>
              </a:ext>
            </a:extLst>
          </p:cNvPr>
          <p:cNvSpPr txBox="1">
            <a:spLocks/>
          </p:cNvSpPr>
          <p:nvPr/>
        </p:nvSpPr>
        <p:spPr>
          <a:xfrm>
            <a:off x="658024" y="1271296"/>
            <a:ext cx="7105314" cy="3344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dirty="0">
              <a:latin typeface="+mj-lt"/>
              <a:ea typeface="Times New Roman" panose="02020603050405020304" pitchFamily="18" charset="0"/>
            </a:endParaRPr>
          </a:p>
          <a:p>
            <a:pPr marL="114300"/>
            <a:endParaRPr lang="en-US" dirty="0">
              <a:latin typeface="+mj-lt"/>
              <a:ea typeface="Times New Roman" panose="02020603050405020304" pitchFamily="18" charset="0"/>
            </a:endParaRPr>
          </a:p>
        </p:txBody>
      </p:sp>
      <p:graphicFrame>
        <p:nvGraphicFramePr>
          <p:cNvPr id="5" name="Table 5">
            <a:extLst>
              <a:ext uri="{FF2B5EF4-FFF2-40B4-BE49-F238E27FC236}">
                <a16:creationId xmlns:a16="http://schemas.microsoft.com/office/drawing/2014/main" id="{1B35DAD9-5157-0237-EEB2-A00E873CFF89}"/>
              </a:ext>
            </a:extLst>
          </p:cNvPr>
          <p:cNvGraphicFramePr>
            <a:graphicFrameLocks noGrp="1"/>
          </p:cNvGraphicFramePr>
          <p:nvPr>
            <p:extLst>
              <p:ext uri="{D42A27DB-BD31-4B8C-83A1-F6EECF244321}">
                <p14:modId xmlns:p14="http://schemas.microsoft.com/office/powerpoint/2010/main" val="76952322"/>
              </p:ext>
            </p:extLst>
          </p:nvPr>
        </p:nvGraphicFramePr>
        <p:xfrm>
          <a:off x="856724" y="1438354"/>
          <a:ext cx="6906614" cy="2595880"/>
        </p:xfrm>
        <a:graphic>
          <a:graphicData uri="http://schemas.openxmlformats.org/drawingml/2006/table">
            <a:tbl>
              <a:tblPr firstRow="1" bandRow="1">
                <a:tableStyleId>{21E4AEA4-8DFA-4A89-87EB-49C32662AFE0}</a:tableStyleId>
              </a:tblPr>
              <a:tblGrid>
                <a:gridCol w="1871894">
                  <a:extLst>
                    <a:ext uri="{9D8B030D-6E8A-4147-A177-3AD203B41FA5}">
                      <a16:colId xmlns:a16="http://schemas.microsoft.com/office/drawing/2014/main" val="2121081240"/>
                    </a:ext>
                  </a:extLst>
                </a:gridCol>
                <a:gridCol w="917340">
                  <a:extLst>
                    <a:ext uri="{9D8B030D-6E8A-4147-A177-3AD203B41FA5}">
                      <a16:colId xmlns:a16="http://schemas.microsoft.com/office/drawing/2014/main" val="4025200622"/>
                    </a:ext>
                  </a:extLst>
                </a:gridCol>
                <a:gridCol w="939459">
                  <a:extLst>
                    <a:ext uri="{9D8B030D-6E8A-4147-A177-3AD203B41FA5}">
                      <a16:colId xmlns:a16="http://schemas.microsoft.com/office/drawing/2014/main" val="2983814586"/>
                    </a:ext>
                  </a:extLst>
                </a:gridCol>
                <a:gridCol w="875717">
                  <a:extLst>
                    <a:ext uri="{9D8B030D-6E8A-4147-A177-3AD203B41FA5}">
                      <a16:colId xmlns:a16="http://schemas.microsoft.com/office/drawing/2014/main" val="299167398"/>
                    </a:ext>
                  </a:extLst>
                </a:gridCol>
                <a:gridCol w="1151102">
                  <a:extLst>
                    <a:ext uri="{9D8B030D-6E8A-4147-A177-3AD203B41FA5}">
                      <a16:colId xmlns:a16="http://schemas.microsoft.com/office/drawing/2014/main" val="3563654552"/>
                    </a:ext>
                  </a:extLst>
                </a:gridCol>
                <a:gridCol w="1151102">
                  <a:extLst>
                    <a:ext uri="{9D8B030D-6E8A-4147-A177-3AD203B41FA5}">
                      <a16:colId xmlns:a16="http://schemas.microsoft.com/office/drawing/2014/main" val="1386625139"/>
                    </a:ext>
                  </a:extLst>
                </a:gridCol>
              </a:tblGrid>
              <a:tr h="370840">
                <a:tc>
                  <a:txBody>
                    <a:bodyPr/>
                    <a:lstStyle/>
                    <a:p>
                      <a:r>
                        <a:rPr lang="en-US" dirty="0"/>
                        <a:t>Models</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tc>
                  <a:txBody>
                    <a:bodyPr/>
                    <a:lstStyle/>
                    <a:p>
                      <a:r>
                        <a:rPr lang="en-US" dirty="0"/>
                        <a:t>AUC</a:t>
                      </a:r>
                    </a:p>
                  </a:txBody>
                  <a:tcPr/>
                </a:tc>
                <a:extLst>
                  <a:ext uri="{0D108BD9-81ED-4DB2-BD59-A6C34878D82A}">
                    <a16:rowId xmlns:a16="http://schemas.microsoft.com/office/drawing/2014/main" val="2141242747"/>
                  </a:ext>
                </a:extLst>
              </a:tr>
              <a:tr h="370840">
                <a:tc>
                  <a:txBody>
                    <a:bodyPr/>
                    <a:lstStyle/>
                    <a:p>
                      <a:r>
                        <a:rPr lang="en-US" dirty="0"/>
                        <a:t>LDA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0.7805</a:t>
                      </a:r>
                    </a:p>
                  </a:txBody>
                  <a:tcPr/>
                </a:tc>
                <a:tc>
                  <a:txBody>
                    <a:bodyPr/>
                    <a:lstStyle/>
                    <a:p>
                      <a:r>
                        <a:rPr lang="en-US" dirty="0"/>
                        <a:t>0.8151</a:t>
                      </a:r>
                    </a:p>
                  </a:txBody>
                  <a:tcPr/>
                </a:tc>
                <a:tc>
                  <a:txBody>
                    <a:bodyPr/>
                    <a:lstStyle/>
                    <a:p>
                      <a:r>
                        <a:rPr lang="en-US" b="1" dirty="0"/>
                        <a:t>0.7928</a:t>
                      </a:r>
                    </a:p>
                  </a:txBody>
                  <a:tcPr/>
                </a:tc>
                <a:tc>
                  <a:txBody>
                    <a:bodyPr/>
                    <a:lstStyle/>
                    <a:p>
                      <a:r>
                        <a:rPr lang="en-US" dirty="0"/>
                        <a:t>0.8038</a:t>
                      </a:r>
                    </a:p>
                  </a:txBody>
                  <a:tcPr/>
                </a:tc>
                <a:tc>
                  <a:txBody>
                    <a:bodyPr/>
                    <a:lstStyle/>
                    <a:p>
                      <a:r>
                        <a:rPr lang="en-US" b="1" dirty="0"/>
                        <a:t>0.8578</a:t>
                      </a:r>
                    </a:p>
                  </a:txBody>
                  <a:tcPr/>
                </a:tc>
                <a:extLst>
                  <a:ext uri="{0D108BD9-81ED-4DB2-BD59-A6C34878D82A}">
                    <a16:rowId xmlns:a16="http://schemas.microsoft.com/office/drawing/2014/main" val="1279387673"/>
                  </a:ext>
                </a:extLst>
              </a:tr>
              <a:tr h="370840">
                <a:tc>
                  <a:txBody>
                    <a:bodyPr/>
                    <a:lstStyle/>
                    <a:p>
                      <a:r>
                        <a:rPr lang="en-US" dirty="0"/>
                        <a:t>Logistic Regression</a:t>
                      </a:r>
                    </a:p>
                  </a:txBody>
                  <a:tcPr/>
                </a:tc>
                <a:tc>
                  <a:txBody>
                    <a:bodyPr/>
                    <a:lstStyle/>
                    <a:p>
                      <a:r>
                        <a:rPr lang="en-US" dirty="0"/>
                        <a:t>0.7797</a:t>
                      </a:r>
                    </a:p>
                  </a:txBody>
                  <a:tcPr/>
                </a:tc>
                <a:tc>
                  <a:txBody>
                    <a:bodyPr/>
                    <a:lstStyle/>
                    <a:p>
                      <a:r>
                        <a:rPr lang="en-US" dirty="0"/>
                        <a:t>0.8106</a:t>
                      </a:r>
                    </a:p>
                  </a:txBody>
                  <a:tcPr/>
                </a:tc>
                <a:tc>
                  <a:txBody>
                    <a:bodyPr/>
                    <a:lstStyle/>
                    <a:p>
                      <a:r>
                        <a:rPr lang="en-US" b="1" dirty="0"/>
                        <a:t>0.7982</a:t>
                      </a:r>
                    </a:p>
                  </a:txBody>
                  <a:tcPr/>
                </a:tc>
                <a:tc>
                  <a:txBody>
                    <a:bodyPr/>
                    <a:lstStyle/>
                    <a:p>
                      <a:r>
                        <a:rPr lang="en-US" dirty="0"/>
                        <a:t>0.8043</a:t>
                      </a:r>
                    </a:p>
                  </a:txBody>
                  <a:tcPr/>
                </a:tc>
                <a:tc>
                  <a:txBody>
                    <a:bodyPr/>
                    <a:lstStyle/>
                    <a:p>
                      <a:r>
                        <a:rPr lang="en-US" b="1" dirty="0"/>
                        <a:t>0.8639</a:t>
                      </a:r>
                    </a:p>
                  </a:txBody>
                  <a:tcPr/>
                </a:tc>
                <a:extLst>
                  <a:ext uri="{0D108BD9-81ED-4DB2-BD59-A6C34878D82A}">
                    <a16:rowId xmlns:a16="http://schemas.microsoft.com/office/drawing/2014/main" val="1448228866"/>
                  </a:ext>
                </a:extLst>
              </a:tr>
              <a:tr h="370840">
                <a:tc>
                  <a:txBody>
                    <a:bodyPr/>
                    <a:lstStyle/>
                    <a:p>
                      <a:r>
                        <a:rPr lang="en-US" dirty="0"/>
                        <a:t>SVM</a:t>
                      </a:r>
                    </a:p>
                  </a:txBody>
                  <a:tcPr/>
                </a:tc>
                <a:tc>
                  <a:txBody>
                    <a:bodyPr/>
                    <a:lstStyle/>
                    <a:p>
                      <a:r>
                        <a:rPr lang="en-US" dirty="0"/>
                        <a:t>0.9935</a:t>
                      </a:r>
                    </a:p>
                  </a:txBody>
                  <a:tcPr/>
                </a:tc>
                <a:tc>
                  <a:txBody>
                    <a:bodyPr/>
                    <a:lstStyle/>
                    <a:p>
                      <a:r>
                        <a:rPr lang="en-US" dirty="0"/>
                        <a:t>0.9924</a:t>
                      </a:r>
                    </a:p>
                  </a:txBody>
                  <a:tcPr/>
                </a:tc>
                <a:tc>
                  <a:txBody>
                    <a:bodyPr/>
                    <a:lstStyle/>
                    <a:p>
                      <a:r>
                        <a:rPr lang="en-US" b="1" dirty="0"/>
                        <a:t>0.9960</a:t>
                      </a:r>
                    </a:p>
                  </a:txBody>
                  <a:tcPr/>
                </a:tc>
                <a:tc>
                  <a:txBody>
                    <a:bodyPr/>
                    <a:lstStyle/>
                    <a:p>
                      <a:r>
                        <a:rPr lang="en-US" dirty="0"/>
                        <a:t>0.9942</a:t>
                      </a:r>
                    </a:p>
                  </a:txBody>
                  <a:tcPr/>
                </a:tc>
                <a:tc>
                  <a:txBody>
                    <a:bodyPr/>
                    <a:lstStyle/>
                    <a:p>
                      <a:r>
                        <a:rPr lang="en-US" b="1" dirty="0"/>
                        <a:t>0.9977</a:t>
                      </a:r>
                    </a:p>
                  </a:txBody>
                  <a:tcPr/>
                </a:tc>
                <a:extLst>
                  <a:ext uri="{0D108BD9-81ED-4DB2-BD59-A6C34878D82A}">
                    <a16:rowId xmlns:a16="http://schemas.microsoft.com/office/drawing/2014/main" val="3724374528"/>
                  </a:ext>
                </a:extLst>
              </a:tr>
              <a:tr h="370840">
                <a:tc>
                  <a:txBody>
                    <a:bodyPr/>
                    <a:lstStyle/>
                    <a:p>
                      <a:r>
                        <a:rPr lang="en-US" dirty="0"/>
                        <a:t>Random Forest</a:t>
                      </a:r>
                    </a:p>
                  </a:txBody>
                  <a:tcPr/>
                </a:tc>
                <a:tc>
                  <a:txBody>
                    <a:bodyPr/>
                    <a:lstStyle/>
                    <a:p>
                      <a:r>
                        <a:rPr lang="en-US" dirty="0"/>
                        <a:t>0.9986</a:t>
                      </a:r>
                    </a:p>
                  </a:txBody>
                  <a:tcPr/>
                </a:tc>
                <a:tc>
                  <a:txBody>
                    <a:bodyPr/>
                    <a:lstStyle/>
                    <a:p>
                      <a:r>
                        <a:rPr lang="en-US" dirty="0"/>
                        <a:t>0.9984</a:t>
                      </a:r>
                    </a:p>
                  </a:txBody>
                  <a:tcPr/>
                </a:tc>
                <a:tc>
                  <a:txBody>
                    <a:bodyPr/>
                    <a:lstStyle/>
                    <a:p>
                      <a:r>
                        <a:rPr lang="en-US" b="1" dirty="0"/>
                        <a:t>0.9991</a:t>
                      </a:r>
                    </a:p>
                  </a:txBody>
                  <a:tcPr/>
                </a:tc>
                <a:tc>
                  <a:txBody>
                    <a:bodyPr/>
                    <a:lstStyle/>
                    <a:p>
                      <a:r>
                        <a:rPr lang="en-US" dirty="0"/>
                        <a:t>0.9987</a:t>
                      </a:r>
                    </a:p>
                  </a:txBody>
                  <a:tcPr/>
                </a:tc>
                <a:tc>
                  <a:txBody>
                    <a:bodyPr/>
                    <a:lstStyle/>
                    <a:p>
                      <a:r>
                        <a:rPr lang="en-US" b="1" dirty="0"/>
                        <a:t>1.0000</a:t>
                      </a:r>
                    </a:p>
                  </a:txBody>
                  <a:tcPr/>
                </a:tc>
                <a:extLst>
                  <a:ext uri="{0D108BD9-81ED-4DB2-BD59-A6C34878D82A}">
                    <a16:rowId xmlns:a16="http://schemas.microsoft.com/office/drawing/2014/main" val="2381412323"/>
                  </a:ext>
                </a:extLst>
              </a:tr>
              <a:tr h="370840">
                <a:tc>
                  <a:txBody>
                    <a:bodyPr/>
                    <a:lstStyle/>
                    <a:p>
                      <a:r>
                        <a:rPr lang="en-US" dirty="0"/>
                        <a:t>XGBoost</a:t>
                      </a:r>
                    </a:p>
                  </a:txBody>
                  <a:tcPr/>
                </a:tc>
                <a:tc>
                  <a:txBody>
                    <a:bodyPr/>
                    <a:lstStyle/>
                    <a:p>
                      <a:r>
                        <a:rPr lang="en-US" dirty="0"/>
                        <a:t>0.9142</a:t>
                      </a:r>
                    </a:p>
                  </a:txBody>
                  <a:tcPr/>
                </a:tc>
                <a:tc>
                  <a:txBody>
                    <a:bodyPr/>
                    <a:lstStyle/>
                    <a:p>
                      <a:r>
                        <a:rPr lang="en-US" dirty="0"/>
                        <a:t>0.9309</a:t>
                      </a:r>
                    </a:p>
                  </a:txBody>
                  <a:tcPr/>
                </a:tc>
                <a:tc>
                  <a:txBody>
                    <a:bodyPr/>
                    <a:lstStyle/>
                    <a:p>
                      <a:r>
                        <a:rPr lang="en-US" b="1" dirty="0"/>
                        <a:t>0.9168</a:t>
                      </a:r>
                    </a:p>
                  </a:txBody>
                  <a:tcPr/>
                </a:tc>
                <a:tc>
                  <a:txBody>
                    <a:bodyPr/>
                    <a:lstStyle/>
                    <a:p>
                      <a:r>
                        <a:rPr lang="en-US" dirty="0"/>
                        <a:t>0.9238</a:t>
                      </a:r>
                    </a:p>
                  </a:txBody>
                  <a:tcPr/>
                </a:tc>
                <a:tc>
                  <a:txBody>
                    <a:bodyPr/>
                    <a:lstStyle/>
                    <a:p>
                      <a:r>
                        <a:rPr lang="en-US" b="1" dirty="0"/>
                        <a:t>0.9756</a:t>
                      </a:r>
                    </a:p>
                  </a:txBody>
                  <a:tcPr/>
                </a:tc>
                <a:extLst>
                  <a:ext uri="{0D108BD9-81ED-4DB2-BD59-A6C34878D82A}">
                    <a16:rowId xmlns:a16="http://schemas.microsoft.com/office/drawing/2014/main" val="484962834"/>
                  </a:ext>
                </a:extLst>
              </a:tr>
              <a:tr h="370840">
                <a:tc>
                  <a:txBody>
                    <a:bodyPr/>
                    <a:lstStyle/>
                    <a:p>
                      <a:r>
                        <a:rPr lang="en-US" dirty="0"/>
                        <a:t>Neural Net</a:t>
                      </a:r>
                    </a:p>
                  </a:txBody>
                  <a:tcPr/>
                </a:tc>
                <a:tc>
                  <a:txBody>
                    <a:bodyPr/>
                    <a:lstStyle/>
                    <a:p>
                      <a:r>
                        <a:rPr lang="en-US" dirty="0"/>
                        <a:t>0.9985</a:t>
                      </a:r>
                    </a:p>
                  </a:txBody>
                  <a:tcPr/>
                </a:tc>
                <a:tc>
                  <a:txBody>
                    <a:bodyPr/>
                    <a:lstStyle/>
                    <a:p>
                      <a:r>
                        <a:rPr lang="en-US" dirty="0"/>
                        <a:t>0.9981</a:t>
                      </a:r>
                    </a:p>
                  </a:txBody>
                  <a:tcPr/>
                </a:tc>
                <a:tc>
                  <a:txBody>
                    <a:bodyPr/>
                    <a:lstStyle/>
                    <a:p>
                      <a:r>
                        <a:rPr lang="en-US" b="1" dirty="0"/>
                        <a:t>0.9992</a:t>
                      </a:r>
                    </a:p>
                  </a:txBody>
                  <a:tcPr/>
                </a:tc>
                <a:tc>
                  <a:txBody>
                    <a:bodyPr/>
                    <a:lstStyle/>
                    <a:p>
                      <a:r>
                        <a:rPr lang="en-US" dirty="0"/>
                        <a:t>0.9986</a:t>
                      </a:r>
                    </a:p>
                  </a:txBody>
                  <a:tcPr/>
                </a:tc>
                <a:tc>
                  <a:txBody>
                    <a:bodyPr/>
                    <a:lstStyle/>
                    <a:p>
                      <a:r>
                        <a:rPr lang="en-US" b="1" dirty="0"/>
                        <a:t>1.0000</a:t>
                      </a:r>
                    </a:p>
                  </a:txBody>
                  <a:tcPr/>
                </a:tc>
                <a:extLst>
                  <a:ext uri="{0D108BD9-81ED-4DB2-BD59-A6C34878D82A}">
                    <a16:rowId xmlns:a16="http://schemas.microsoft.com/office/drawing/2014/main" val="1009672579"/>
                  </a:ext>
                </a:extLst>
              </a:tr>
            </a:tbl>
          </a:graphicData>
        </a:graphic>
      </p:graphicFrame>
    </p:spTree>
    <p:extLst>
      <p:ext uri="{BB962C8B-B14F-4D97-AF65-F5344CB8AC3E}">
        <p14:creationId xmlns:p14="http://schemas.microsoft.com/office/powerpoint/2010/main" val="2488738834"/>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Subset dataset without outliers</a:t>
            </a:r>
            <a:endParaRPr dirty="0"/>
          </a:p>
        </p:txBody>
      </p:sp>
      <p:sp>
        <p:nvSpPr>
          <p:cNvPr id="471" name="Google Shape;471;p40"/>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20">
            <a:extLst>
              <a:ext uri="{FF2B5EF4-FFF2-40B4-BE49-F238E27FC236}">
                <a16:creationId xmlns:a16="http://schemas.microsoft.com/office/drawing/2014/main" id="{9888DE38-4856-1957-7029-6E7053EA3C00}"/>
              </a:ext>
            </a:extLst>
          </p:cNvPr>
          <p:cNvSpPr txBox="1">
            <a:spLocks/>
          </p:cNvSpPr>
          <p:nvPr/>
        </p:nvSpPr>
        <p:spPr>
          <a:xfrm>
            <a:off x="658024" y="1271296"/>
            <a:ext cx="7105314" cy="3344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aramond" panose="02020404030301010803" pitchFamily="18" charset="0"/>
                <a:ea typeface="Garamond" panose="02020404030301010803"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dirty="0">
              <a:latin typeface="+mj-lt"/>
              <a:ea typeface="Times New Roman" panose="02020603050405020304" pitchFamily="18" charset="0"/>
            </a:endParaRPr>
          </a:p>
          <a:p>
            <a:pPr marL="114300"/>
            <a:endParaRPr lang="en-US" dirty="0">
              <a:latin typeface="+mj-lt"/>
              <a:ea typeface="Times New Roman" panose="02020603050405020304" pitchFamily="18" charset="0"/>
            </a:endParaRPr>
          </a:p>
        </p:txBody>
      </p:sp>
      <p:graphicFrame>
        <p:nvGraphicFramePr>
          <p:cNvPr id="5" name="Table 5">
            <a:extLst>
              <a:ext uri="{FF2B5EF4-FFF2-40B4-BE49-F238E27FC236}">
                <a16:creationId xmlns:a16="http://schemas.microsoft.com/office/drawing/2014/main" id="{1B35DAD9-5157-0237-EEB2-A00E873CFF89}"/>
              </a:ext>
            </a:extLst>
          </p:cNvPr>
          <p:cNvGraphicFramePr>
            <a:graphicFrameLocks noGrp="1"/>
          </p:cNvGraphicFramePr>
          <p:nvPr>
            <p:extLst>
              <p:ext uri="{D42A27DB-BD31-4B8C-83A1-F6EECF244321}">
                <p14:modId xmlns:p14="http://schemas.microsoft.com/office/powerpoint/2010/main" val="1261123327"/>
              </p:ext>
            </p:extLst>
          </p:nvPr>
        </p:nvGraphicFramePr>
        <p:xfrm>
          <a:off x="856724" y="1438354"/>
          <a:ext cx="6906614" cy="2595880"/>
        </p:xfrm>
        <a:graphic>
          <a:graphicData uri="http://schemas.openxmlformats.org/drawingml/2006/table">
            <a:tbl>
              <a:tblPr firstRow="1" bandRow="1">
                <a:tableStyleId>{21E4AEA4-8DFA-4A89-87EB-49C32662AFE0}</a:tableStyleId>
              </a:tblPr>
              <a:tblGrid>
                <a:gridCol w="1871894">
                  <a:extLst>
                    <a:ext uri="{9D8B030D-6E8A-4147-A177-3AD203B41FA5}">
                      <a16:colId xmlns:a16="http://schemas.microsoft.com/office/drawing/2014/main" val="2121081240"/>
                    </a:ext>
                  </a:extLst>
                </a:gridCol>
                <a:gridCol w="917340">
                  <a:extLst>
                    <a:ext uri="{9D8B030D-6E8A-4147-A177-3AD203B41FA5}">
                      <a16:colId xmlns:a16="http://schemas.microsoft.com/office/drawing/2014/main" val="4025200622"/>
                    </a:ext>
                  </a:extLst>
                </a:gridCol>
                <a:gridCol w="939459">
                  <a:extLst>
                    <a:ext uri="{9D8B030D-6E8A-4147-A177-3AD203B41FA5}">
                      <a16:colId xmlns:a16="http://schemas.microsoft.com/office/drawing/2014/main" val="2983814586"/>
                    </a:ext>
                  </a:extLst>
                </a:gridCol>
                <a:gridCol w="875717">
                  <a:extLst>
                    <a:ext uri="{9D8B030D-6E8A-4147-A177-3AD203B41FA5}">
                      <a16:colId xmlns:a16="http://schemas.microsoft.com/office/drawing/2014/main" val="299167398"/>
                    </a:ext>
                  </a:extLst>
                </a:gridCol>
                <a:gridCol w="1151102">
                  <a:extLst>
                    <a:ext uri="{9D8B030D-6E8A-4147-A177-3AD203B41FA5}">
                      <a16:colId xmlns:a16="http://schemas.microsoft.com/office/drawing/2014/main" val="3563654552"/>
                    </a:ext>
                  </a:extLst>
                </a:gridCol>
                <a:gridCol w="1151102">
                  <a:extLst>
                    <a:ext uri="{9D8B030D-6E8A-4147-A177-3AD203B41FA5}">
                      <a16:colId xmlns:a16="http://schemas.microsoft.com/office/drawing/2014/main" val="1386625139"/>
                    </a:ext>
                  </a:extLst>
                </a:gridCol>
              </a:tblGrid>
              <a:tr h="370840">
                <a:tc>
                  <a:txBody>
                    <a:bodyPr/>
                    <a:lstStyle/>
                    <a:p>
                      <a:r>
                        <a:rPr lang="en-US" dirty="0"/>
                        <a:t>Models</a:t>
                      </a:r>
                    </a:p>
                  </a:txBody>
                  <a:tcPr/>
                </a:tc>
                <a:tc>
                  <a:txBody>
                    <a:bodyPr/>
                    <a:lstStyle/>
                    <a:p>
                      <a:r>
                        <a:rPr lang="en-US" dirty="0"/>
                        <a:t>Accuracy</a:t>
                      </a:r>
                    </a:p>
                  </a:txBody>
                  <a:tcPr/>
                </a:tc>
                <a:tc>
                  <a:txBody>
                    <a:bodyPr/>
                    <a:lstStyle/>
                    <a:p>
                      <a:r>
                        <a:rPr lang="en-US" dirty="0"/>
                        <a:t>Precision</a:t>
                      </a:r>
                    </a:p>
                  </a:txBody>
                  <a:tcPr/>
                </a:tc>
                <a:tc>
                  <a:txBody>
                    <a:bodyPr/>
                    <a:lstStyle/>
                    <a:p>
                      <a:r>
                        <a:rPr lang="en-US" b="0" dirty="0"/>
                        <a:t>Recall</a:t>
                      </a:r>
                    </a:p>
                  </a:txBody>
                  <a:tcPr/>
                </a:tc>
                <a:tc>
                  <a:txBody>
                    <a:bodyPr/>
                    <a:lstStyle/>
                    <a:p>
                      <a:r>
                        <a:rPr lang="en-US" dirty="0"/>
                        <a:t>F-1 Score</a:t>
                      </a:r>
                    </a:p>
                  </a:txBody>
                  <a:tcPr/>
                </a:tc>
                <a:tc>
                  <a:txBody>
                    <a:bodyPr/>
                    <a:lstStyle/>
                    <a:p>
                      <a:r>
                        <a:rPr lang="en-US" dirty="0"/>
                        <a:t>AUC</a:t>
                      </a:r>
                    </a:p>
                  </a:txBody>
                  <a:tcPr/>
                </a:tc>
                <a:extLst>
                  <a:ext uri="{0D108BD9-81ED-4DB2-BD59-A6C34878D82A}">
                    <a16:rowId xmlns:a16="http://schemas.microsoft.com/office/drawing/2014/main" val="2141242747"/>
                  </a:ext>
                </a:extLst>
              </a:tr>
              <a:tr h="370840">
                <a:tc>
                  <a:txBody>
                    <a:bodyPr/>
                    <a:lstStyle/>
                    <a:p>
                      <a:r>
                        <a:rPr lang="en-US" dirty="0"/>
                        <a:t>LDA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0.6988</a:t>
                      </a:r>
                    </a:p>
                  </a:txBody>
                  <a:tcPr/>
                </a:tc>
                <a:tc>
                  <a:txBody>
                    <a:bodyPr/>
                    <a:lstStyle/>
                    <a:p>
                      <a:r>
                        <a:rPr lang="en-US" dirty="0"/>
                        <a:t>0.7158</a:t>
                      </a:r>
                    </a:p>
                  </a:txBody>
                  <a:tcPr/>
                </a:tc>
                <a:tc>
                  <a:txBody>
                    <a:bodyPr/>
                    <a:lstStyle/>
                    <a:p>
                      <a:r>
                        <a:rPr lang="en-US" b="1" dirty="0"/>
                        <a:t>0.7781</a:t>
                      </a:r>
                    </a:p>
                  </a:txBody>
                  <a:tcPr/>
                </a:tc>
                <a:tc>
                  <a:txBody>
                    <a:bodyPr/>
                    <a:lstStyle/>
                    <a:p>
                      <a:r>
                        <a:rPr lang="en-US" dirty="0"/>
                        <a:t>0.7457</a:t>
                      </a:r>
                    </a:p>
                  </a:txBody>
                  <a:tcPr/>
                </a:tc>
                <a:tc>
                  <a:txBody>
                    <a:bodyPr/>
                    <a:lstStyle/>
                    <a:p>
                      <a:r>
                        <a:rPr lang="en-US" b="1" dirty="0"/>
                        <a:t>0.7707</a:t>
                      </a:r>
                    </a:p>
                  </a:txBody>
                  <a:tcPr/>
                </a:tc>
                <a:extLst>
                  <a:ext uri="{0D108BD9-81ED-4DB2-BD59-A6C34878D82A}">
                    <a16:rowId xmlns:a16="http://schemas.microsoft.com/office/drawing/2014/main" val="1279387673"/>
                  </a:ext>
                </a:extLst>
              </a:tr>
              <a:tr h="370840">
                <a:tc>
                  <a:txBody>
                    <a:bodyPr/>
                    <a:lstStyle/>
                    <a:p>
                      <a:r>
                        <a:rPr lang="en-US" dirty="0"/>
                        <a:t>Logistic Regression</a:t>
                      </a:r>
                    </a:p>
                  </a:txBody>
                  <a:tcPr/>
                </a:tc>
                <a:tc>
                  <a:txBody>
                    <a:bodyPr/>
                    <a:lstStyle/>
                    <a:p>
                      <a:r>
                        <a:rPr lang="en-US" dirty="0"/>
                        <a:t>0.7003</a:t>
                      </a:r>
                    </a:p>
                  </a:txBody>
                  <a:tcPr/>
                </a:tc>
                <a:tc>
                  <a:txBody>
                    <a:bodyPr/>
                    <a:lstStyle/>
                    <a:p>
                      <a:r>
                        <a:rPr lang="en-US" dirty="0"/>
                        <a:t>0.7155</a:t>
                      </a:r>
                    </a:p>
                  </a:txBody>
                  <a:tcPr/>
                </a:tc>
                <a:tc>
                  <a:txBody>
                    <a:bodyPr/>
                    <a:lstStyle/>
                    <a:p>
                      <a:r>
                        <a:rPr lang="en-US" b="1" dirty="0"/>
                        <a:t>0.7834</a:t>
                      </a:r>
                    </a:p>
                  </a:txBody>
                  <a:tcPr/>
                </a:tc>
                <a:tc>
                  <a:txBody>
                    <a:bodyPr/>
                    <a:lstStyle/>
                    <a:p>
                      <a:r>
                        <a:rPr lang="en-US" dirty="0"/>
                        <a:t>0.7479</a:t>
                      </a:r>
                    </a:p>
                  </a:txBody>
                  <a:tcPr/>
                </a:tc>
                <a:tc>
                  <a:txBody>
                    <a:bodyPr/>
                    <a:lstStyle/>
                    <a:p>
                      <a:r>
                        <a:rPr lang="en-US" b="1" dirty="0"/>
                        <a:t>0.7732</a:t>
                      </a:r>
                    </a:p>
                  </a:txBody>
                  <a:tcPr/>
                </a:tc>
                <a:extLst>
                  <a:ext uri="{0D108BD9-81ED-4DB2-BD59-A6C34878D82A}">
                    <a16:rowId xmlns:a16="http://schemas.microsoft.com/office/drawing/2014/main" val="1448228866"/>
                  </a:ext>
                </a:extLst>
              </a:tr>
              <a:tr h="370840">
                <a:tc>
                  <a:txBody>
                    <a:bodyPr/>
                    <a:lstStyle/>
                    <a:p>
                      <a:r>
                        <a:rPr lang="en-US" dirty="0"/>
                        <a:t>SVM</a:t>
                      </a:r>
                    </a:p>
                  </a:txBody>
                  <a:tcPr/>
                </a:tc>
                <a:tc>
                  <a:txBody>
                    <a:bodyPr/>
                    <a:lstStyle/>
                    <a:p>
                      <a:r>
                        <a:rPr lang="en-US" dirty="0"/>
                        <a:t>0.9586</a:t>
                      </a:r>
                    </a:p>
                  </a:txBody>
                  <a:tcPr/>
                </a:tc>
                <a:tc>
                  <a:txBody>
                    <a:bodyPr/>
                    <a:lstStyle/>
                    <a:p>
                      <a:r>
                        <a:rPr lang="en-US" dirty="0"/>
                        <a:t>0.9712</a:t>
                      </a:r>
                    </a:p>
                  </a:txBody>
                  <a:tcPr/>
                </a:tc>
                <a:tc>
                  <a:txBody>
                    <a:bodyPr/>
                    <a:lstStyle/>
                    <a:p>
                      <a:r>
                        <a:rPr lang="en-US" b="1" dirty="0"/>
                        <a:t>0.9553</a:t>
                      </a:r>
                    </a:p>
                  </a:txBody>
                  <a:tcPr/>
                </a:tc>
                <a:tc>
                  <a:txBody>
                    <a:bodyPr/>
                    <a:lstStyle/>
                    <a:p>
                      <a:r>
                        <a:rPr lang="en-US" dirty="0"/>
                        <a:t>0.9631</a:t>
                      </a:r>
                    </a:p>
                  </a:txBody>
                  <a:tcPr/>
                </a:tc>
                <a:tc>
                  <a:txBody>
                    <a:bodyPr/>
                    <a:lstStyle/>
                    <a:p>
                      <a:r>
                        <a:rPr lang="en-US" b="1" dirty="0"/>
                        <a:t>0.9940</a:t>
                      </a:r>
                    </a:p>
                  </a:txBody>
                  <a:tcPr/>
                </a:tc>
                <a:extLst>
                  <a:ext uri="{0D108BD9-81ED-4DB2-BD59-A6C34878D82A}">
                    <a16:rowId xmlns:a16="http://schemas.microsoft.com/office/drawing/2014/main" val="3724374528"/>
                  </a:ext>
                </a:extLst>
              </a:tr>
              <a:tr h="370840">
                <a:tc>
                  <a:txBody>
                    <a:bodyPr/>
                    <a:lstStyle/>
                    <a:p>
                      <a:r>
                        <a:rPr lang="en-US" dirty="0"/>
                        <a:t>Random Forest</a:t>
                      </a:r>
                    </a:p>
                  </a:txBody>
                  <a:tcPr/>
                </a:tc>
                <a:tc>
                  <a:txBody>
                    <a:bodyPr/>
                    <a:lstStyle/>
                    <a:p>
                      <a:r>
                        <a:rPr lang="en-US" dirty="0"/>
                        <a:t>0.9932</a:t>
                      </a:r>
                    </a:p>
                  </a:txBody>
                  <a:tcPr/>
                </a:tc>
                <a:tc>
                  <a:txBody>
                    <a:bodyPr/>
                    <a:lstStyle/>
                    <a:p>
                      <a:r>
                        <a:rPr lang="en-US" dirty="0"/>
                        <a:t>0.9929</a:t>
                      </a:r>
                    </a:p>
                  </a:txBody>
                  <a:tcPr/>
                </a:tc>
                <a:tc>
                  <a:txBody>
                    <a:bodyPr/>
                    <a:lstStyle/>
                    <a:p>
                      <a:r>
                        <a:rPr lang="en-US" b="1" dirty="0"/>
                        <a:t>0.9951</a:t>
                      </a:r>
                    </a:p>
                  </a:txBody>
                  <a:tcPr/>
                </a:tc>
                <a:tc>
                  <a:txBody>
                    <a:bodyPr/>
                    <a:lstStyle/>
                    <a:p>
                      <a:r>
                        <a:rPr lang="en-US" dirty="0"/>
                        <a:t>0.9940</a:t>
                      </a:r>
                    </a:p>
                  </a:txBody>
                  <a:tcPr/>
                </a:tc>
                <a:tc>
                  <a:txBody>
                    <a:bodyPr/>
                    <a:lstStyle/>
                    <a:p>
                      <a:r>
                        <a:rPr lang="en-US" b="1" dirty="0"/>
                        <a:t>0.9996</a:t>
                      </a:r>
                    </a:p>
                  </a:txBody>
                  <a:tcPr/>
                </a:tc>
                <a:extLst>
                  <a:ext uri="{0D108BD9-81ED-4DB2-BD59-A6C34878D82A}">
                    <a16:rowId xmlns:a16="http://schemas.microsoft.com/office/drawing/2014/main" val="2381412323"/>
                  </a:ext>
                </a:extLst>
              </a:tr>
              <a:tr h="370840">
                <a:tc>
                  <a:txBody>
                    <a:bodyPr/>
                    <a:lstStyle/>
                    <a:p>
                      <a:r>
                        <a:rPr lang="en-US" dirty="0"/>
                        <a:t>XGBoost</a:t>
                      </a:r>
                    </a:p>
                  </a:txBody>
                  <a:tcPr/>
                </a:tc>
                <a:tc>
                  <a:txBody>
                    <a:bodyPr/>
                    <a:lstStyle/>
                    <a:p>
                      <a:r>
                        <a:rPr lang="en-US" dirty="0"/>
                        <a:t>0.8673</a:t>
                      </a:r>
                    </a:p>
                  </a:txBody>
                  <a:tcPr/>
                </a:tc>
                <a:tc>
                  <a:txBody>
                    <a:bodyPr/>
                    <a:lstStyle/>
                    <a:p>
                      <a:r>
                        <a:rPr lang="en-US" dirty="0"/>
                        <a:t>0.8794</a:t>
                      </a:r>
                    </a:p>
                  </a:txBody>
                  <a:tcPr/>
                </a:tc>
                <a:tc>
                  <a:txBody>
                    <a:bodyPr/>
                    <a:lstStyle/>
                    <a:p>
                      <a:r>
                        <a:rPr lang="en-US" b="1" dirty="0"/>
                        <a:t>0.8879</a:t>
                      </a:r>
                    </a:p>
                  </a:txBody>
                  <a:tcPr/>
                </a:tc>
                <a:tc>
                  <a:txBody>
                    <a:bodyPr/>
                    <a:lstStyle/>
                    <a:p>
                      <a:r>
                        <a:rPr lang="en-US" dirty="0"/>
                        <a:t>0.8836</a:t>
                      </a:r>
                    </a:p>
                  </a:txBody>
                  <a:tcPr/>
                </a:tc>
                <a:tc>
                  <a:txBody>
                    <a:bodyPr/>
                    <a:lstStyle/>
                    <a:p>
                      <a:r>
                        <a:rPr lang="en-US" b="1" dirty="0"/>
                        <a:t>0.9409</a:t>
                      </a:r>
                    </a:p>
                  </a:txBody>
                  <a:tcPr/>
                </a:tc>
                <a:extLst>
                  <a:ext uri="{0D108BD9-81ED-4DB2-BD59-A6C34878D82A}">
                    <a16:rowId xmlns:a16="http://schemas.microsoft.com/office/drawing/2014/main" val="484962834"/>
                  </a:ext>
                </a:extLst>
              </a:tr>
              <a:tr h="370840">
                <a:tc>
                  <a:txBody>
                    <a:bodyPr/>
                    <a:lstStyle/>
                    <a:p>
                      <a:r>
                        <a:rPr lang="en-US" dirty="0"/>
                        <a:t>Neural Net</a:t>
                      </a:r>
                    </a:p>
                  </a:txBody>
                  <a:tcPr/>
                </a:tc>
                <a:tc>
                  <a:txBody>
                    <a:bodyPr/>
                    <a:lstStyle/>
                    <a:p>
                      <a:r>
                        <a:rPr lang="en-US" dirty="0"/>
                        <a:t>0.9925</a:t>
                      </a:r>
                    </a:p>
                  </a:txBody>
                  <a:tcPr/>
                </a:tc>
                <a:tc>
                  <a:txBody>
                    <a:bodyPr/>
                    <a:lstStyle/>
                    <a:p>
                      <a:r>
                        <a:rPr lang="en-US" dirty="0"/>
                        <a:t>0.9906</a:t>
                      </a:r>
                    </a:p>
                  </a:txBody>
                  <a:tcPr/>
                </a:tc>
                <a:tc>
                  <a:txBody>
                    <a:bodyPr/>
                    <a:lstStyle/>
                    <a:p>
                      <a:r>
                        <a:rPr lang="en-US" b="1" dirty="0"/>
                        <a:t>0.9962</a:t>
                      </a:r>
                    </a:p>
                  </a:txBody>
                  <a:tcPr/>
                </a:tc>
                <a:tc>
                  <a:txBody>
                    <a:bodyPr/>
                    <a:lstStyle/>
                    <a:p>
                      <a:r>
                        <a:rPr lang="en-US" dirty="0"/>
                        <a:t>0.9934</a:t>
                      </a:r>
                    </a:p>
                  </a:txBody>
                  <a:tcPr/>
                </a:tc>
                <a:tc>
                  <a:txBody>
                    <a:bodyPr/>
                    <a:lstStyle/>
                    <a:p>
                      <a:r>
                        <a:rPr lang="en-US" b="1" dirty="0"/>
                        <a:t>0.9997</a:t>
                      </a:r>
                    </a:p>
                  </a:txBody>
                  <a:tcPr/>
                </a:tc>
                <a:extLst>
                  <a:ext uri="{0D108BD9-81ED-4DB2-BD59-A6C34878D82A}">
                    <a16:rowId xmlns:a16="http://schemas.microsoft.com/office/drawing/2014/main" val="1009672579"/>
                  </a:ext>
                </a:extLst>
              </a:tr>
            </a:tbl>
          </a:graphicData>
        </a:graphic>
      </p:graphicFrame>
    </p:spTree>
    <p:extLst>
      <p:ext uri="{BB962C8B-B14F-4D97-AF65-F5344CB8AC3E}">
        <p14:creationId xmlns:p14="http://schemas.microsoft.com/office/powerpoint/2010/main" val="3893655978"/>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9"/>
          <p:cNvSpPr txBox="1">
            <a:spLocks noGrp="1"/>
          </p:cNvSpPr>
          <p:nvPr>
            <p:ph type="title"/>
          </p:nvPr>
        </p:nvSpPr>
        <p:spPr>
          <a:xfrm>
            <a:off x="721950" y="213853"/>
            <a:ext cx="7700100" cy="500700"/>
          </a:xfrm>
          <a:prstGeom prst="rect">
            <a:avLst/>
          </a:prstGeom>
        </p:spPr>
        <p:txBody>
          <a:bodyPr spcFirstLastPara="1" wrap="square" lIns="91425" tIns="91425" rIns="91425" bIns="91425" anchor="ctr" anchorCtr="0">
            <a:noAutofit/>
          </a:bodyPr>
          <a:lstStyle/>
          <a:p>
            <a:r>
              <a:rPr lang="en" dirty="0"/>
              <a:t>Table of content</a:t>
            </a:r>
            <a:endParaRPr dirty="0"/>
          </a:p>
        </p:txBody>
      </p:sp>
      <p:sp>
        <p:nvSpPr>
          <p:cNvPr id="3" name="Text Placeholder 2">
            <a:extLst>
              <a:ext uri="{FF2B5EF4-FFF2-40B4-BE49-F238E27FC236}">
                <a16:creationId xmlns:a16="http://schemas.microsoft.com/office/drawing/2014/main" id="{2663A230-4A85-49EC-B8FD-A4FF802A9C86}"/>
              </a:ext>
            </a:extLst>
          </p:cNvPr>
          <p:cNvSpPr>
            <a:spLocks noGrp="1"/>
          </p:cNvSpPr>
          <p:nvPr>
            <p:ph type="body" idx="1"/>
          </p:nvPr>
        </p:nvSpPr>
        <p:spPr>
          <a:xfrm>
            <a:off x="721950" y="807922"/>
            <a:ext cx="4978302" cy="4121725"/>
          </a:xfrm>
        </p:spPr>
        <p:txBody>
          <a:bodyPr/>
          <a:lstStyle/>
          <a:p>
            <a:pPr>
              <a:lnSpc>
                <a:spcPct val="200000"/>
              </a:lnSpc>
              <a:buSzPct val="100000"/>
              <a:buFont typeface="+mj-lt"/>
              <a:buAutoNum type="arabicPeriod"/>
            </a:pPr>
            <a:r>
              <a:rPr lang="en-US" sz="1200" b="1" dirty="0">
                <a:latin typeface="+mj-lt"/>
              </a:rPr>
              <a:t>Background</a:t>
            </a:r>
          </a:p>
          <a:p>
            <a:pPr>
              <a:lnSpc>
                <a:spcPct val="200000"/>
              </a:lnSpc>
              <a:buSzPct val="100000"/>
              <a:buFont typeface="+mj-lt"/>
              <a:buAutoNum type="arabicPeriod"/>
            </a:pPr>
            <a:r>
              <a:rPr lang="en-US" sz="1200" b="1" dirty="0">
                <a:latin typeface="+mj-lt"/>
              </a:rPr>
              <a:t>Problem Statement</a:t>
            </a:r>
          </a:p>
          <a:p>
            <a:pPr>
              <a:lnSpc>
                <a:spcPct val="200000"/>
              </a:lnSpc>
              <a:buSzPct val="100000"/>
              <a:buFont typeface="+mj-lt"/>
              <a:buAutoNum type="arabicPeriod"/>
            </a:pPr>
            <a:r>
              <a:rPr lang="en-US" sz="1200" b="1" dirty="0">
                <a:latin typeface="+mj-lt"/>
              </a:rPr>
              <a:t>Anatomy of a mushroom</a:t>
            </a:r>
          </a:p>
          <a:p>
            <a:pPr>
              <a:lnSpc>
                <a:spcPct val="200000"/>
              </a:lnSpc>
              <a:buSzPct val="100000"/>
              <a:buFont typeface="+mj-lt"/>
              <a:buAutoNum type="arabicPeriod"/>
            </a:pPr>
            <a:r>
              <a:rPr lang="en-US" sz="1200" b="1" dirty="0">
                <a:latin typeface="+mj-lt"/>
              </a:rPr>
              <a:t>Data Source</a:t>
            </a:r>
          </a:p>
          <a:p>
            <a:pPr>
              <a:lnSpc>
                <a:spcPct val="200000"/>
              </a:lnSpc>
              <a:buSzPct val="100000"/>
              <a:buFont typeface="+mj-lt"/>
              <a:buAutoNum type="arabicPeriod"/>
            </a:pPr>
            <a:r>
              <a:rPr lang="en-US" sz="1200" b="1" dirty="0">
                <a:latin typeface="+mj-lt"/>
              </a:rPr>
              <a:t>Exploratory Data Analysis</a:t>
            </a:r>
          </a:p>
          <a:p>
            <a:pPr>
              <a:lnSpc>
                <a:spcPct val="200000"/>
              </a:lnSpc>
              <a:buSzPct val="100000"/>
              <a:buFont typeface="+mj-lt"/>
              <a:buAutoNum type="arabicPeriod"/>
            </a:pPr>
            <a:r>
              <a:rPr lang="en-US" sz="1200" b="1" dirty="0">
                <a:latin typeface="+mj-lt"/>
              </a:rPr>
              <a:t>Data Processing and Feature Engineering</a:t>
            </a:r>
          </a:p>
          <a:p>
            <a:pPr>
              <a:lnSpc>
                <a:spcPct val="200000"/>
              </a:lnSpc>
              <a:buSzPct val="100000"/>
              <a:buFont typeface="+mj-lt"/>
              <a:buAutoNum type="arabicPeriod"/>
            </a:pPr>
            <a:r>
              <a:rPr lang="en-US" sz="1200" b="1" dirty="0">
                <a:latin typeface="+mj-lt"/>
              </a:rPr>
              <a:t>Feature Selection</a:t>
            </a:r>
          </a:p>
          <a:p>
            <a:pPr>
              <a:lnSpc>
                <a:spcPct val="200000"/>
              </a:lnSpc>
              <a:buSzPct val="100000"/>
              <a:buFont typeface="+mj-lt"/>
              <a:buAutoNum type="arabicPeriod"/>
            </a:pPr>
            <a:r>
              <a:rPr lang="en-US" sz="1200" b="1" dirty="0">
                <a:latin typeface="+mj-lt"/>
              </a:rPr>
              <a:t>Methodology</a:t>
            </a:r>
          </a:p>
          <a:p>
            <a:pPr>
              <a:lnSpc>
                <a:spcPct val="200000"/>
              </a:lnSpc>
              <a:buSzPct val="100000"/>
              <a:buFont typeface="+mj-lt"/>
              <a:buAutoNum type="arabicPeriod"/>
            </a:pPr>
            <a:r>
              <a:rPr lang="en-US" sz="1200" b="1" dirty="0">
                <a:latin typeface="+mj-lt"/>
              </a:rPr>
              <a:t>Results</a:t>
            </a:r>
          </a:p>
          <a:p>
            <a:pPr>
              <a:lnSpc>
                <a:spcPct val="200000"/>
              </a:lnSpc>
              <a:buSzPct val="100000"/>
              <a:buFont typeface="+mj-lt"/>
              <a:buAutoNum type="arabicPeriod"/>
            </a:pPr>
            <a:r>
              <a:rPr lang="en-US" sz="1200" b="1" dirty="0">
                <a:latin typeface="+mj-lt"/>
              </a:rPr>
              <a:t>Conclusions</a:t>
            </a:r>
          </a:p>
          <a:p>
            <a:pPr>
              <a:lnSpc>
                <a:spcPct val="200000"/>
              </a:lnSpc>
              <a:buSzPct val="100000"/>
              <a:buFont typeface="+mj-lt"/>
              <a:buAutoNum type="arabicPeriod"/>
            </a:pPr>
            <a:r>
              <a:rPr lang="en-US" sz="1200" b="1" dirty="0">
                <a:latin typeface="+mj-lt"/>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9"/>
          <p:cNvSpPr txBox="1">
            <a:spLocks noGrp="1"/>
          </p:cNvSpPr>
          <p:nvPr>
            <p:ph type="title"/>
          </p:nvPr>
        </p:nvSpPr>
        <p:spPr/>
        <p:txBody>
          <a:bodyPr/>
          <a:lstStyle/>
          <a:p>
            <a:pPr lvl="0"/>
            <a:r>
              <a:rPr lang="en-US" dirty="0"/>
              <a:t>Conclusions</a:t>
            </a:r>
          </a:p>
        </p:txBody>
      </p:sp>
      <p:sp>
        <p:nvSpPr>
          <p:cNvPr id="876" name="Google Shape;876;p49"/>
          <p:cNvSpPr/>
          <p:nvPr/>
        </p:nvSpPr>
        <p:spPr>
          <a:xfrm rot="10800000" flipH="1">
            <a:off x="5877975" y="-1455461"/>
            <a:ext cx="5308504" cy="3814536"/>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4372298-5511-4FCC-C2A7-1D41D27B29B2}"/>
              </a:ext>
            </a:extLst>
          </p:cNvPr>
          <p:cNvSpPr txBox="1"/>
          <p:nvPr/>
        </p:nvSpPr>
        <p:spPr>
          <a:xfrm>
            <a:off x="723900" y="1281834"/>
            <a:ext cx="7327900" cy="301621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n-lt"/>
              </a:rPr>
              <a:t>Since we want to prioritize </a:t>
            </a:r>
            <a:r>
              <a:rPr lang="en-US" sz="1600" b="1" dirty="0">
                <a:solidFill>
                  <a:schemeClr val="accent2"/>
                </a:solidFill>
                <a:latin typeface="+mn-lt"/>
              </a:rPr>
              <a:t>recall</a:t>
            </a:r>
            <a:r>
              <a:rPr lang="en-US" sz="1600" dirty="0">
                <a:latin typeface="+mn-lt"/>
              </a:rPr>
              <a:t> (i.e., Percentage of poisonous mushrooms that were correctly classified), we see that Random Forest, Neural Network, and Support Vector Machine have the highest recall using all four different datasets (full data, full data without outliers, subset data, and subset data without outliers). </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dirty="0">
                <a:latin typeface="+mn-lt"/>
              </a:rPr>
              <a:t>LDA and Logistic Regression models performed poorly on this highly categorical dataset.</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dirty="0">
                <a:latin typeface="+mn-lt"/>
              </a:rPr>
              <a:t>Random Forest, Neural Network, and Support Vector Machine have the largest area under the roc curve or </a:t>
            </a:r>
            <a:r>
              <a:rPr lang="en-US" sz="1600" dirty="0">
                <a:solidFill>
                  <a:schemeClr val="accent2"/>
                </a:solidFill>
                <a:latin typeface="+mn-lt"/>
              </a:rPr>
              <a:t>AUC</a:t>
            </a:r>
            <a:r>
              <a:rPr lang="en-US" sz="1600" dirty="0">
                <a:latin typeface="+mn-lt"/>
              </a:rPr>
              <a:t> (~ 1). This indicates that the models are capable of correctly separating the two classes of mushrooms (edible/poisonous). </a:t>
            </a:r>
          </a:p>
          <a:p>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175"/>
    </mc:Choice>
    <mc:Fallback xmlns="">
      <p:transition spd="slow" advTm="131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9"/>
          <p:cNvSpPr txBox="1">
            <a:spLocks noGrp="1"/>
          </p:cNvSpPr>
          <p:nvPr>
            <p:ph type="title"/>
          </p:nvPr>
        </p:nvSpPr>
        <p:spPr/>
        <p:txBody>
          <a:bodyPr/>
          <a:lstStyle/>
          <a:p>
            <a:pPr lvl="0"/>
            <a:r>
              <a:rPr lang="en-US" dirty="0"/>
              <a:t>Conclusions—cont.</a:t>
            </a:r>
          </a:p>
        </p:txBody>
      </p:sp>
      <p:sp>
        <p:nvSpPr>
          <p:cNvPr id="876" name="Google Shape;876;p49"/>
          <p:cNvSpPr/>
          <p:nvPr/>
        </p:nvSpPr>
        <p:spPr>
          <a:xfrm rot="10800000" flipH="1">
            <a:off x="5877975" y="-1455461"/>
            <a:ext cx="5308504" cy="3814536"/>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4372298-5511-4FCC-C2A7-1D41D27B29B2}"/>
              </a:ext>
            </a:extLst>
          </p:cNvPr>
          <p:cNvSpPr txBox="1"/>
          <p:nvPr/>
        </p:nvSpPr>
        <p:spPr>
          <a:xfrm>
            <a:off x="723900" y="1281834"/>
            <a:ext cx="7327900" cy="584775"/>
          </a:xfrm>
          <a:prstGeom prst="rect">
            <a:avLst/>
          </a:prstGeom>
          <a:noFill/>
        </p:spPr>
        <p:txBody>
          <a:bodyPr wrap="square" rtlCol="0">
            <a:spAutoFit/>
          </a:bodyPr>
          <a:lstStyle/>
          <a:p>
            <a:r>
              <a:rPr lang="en-US" sz="1600" dirty="0">
                <a:latin typeface="+mn-lt"/>
              </a:rPr>
              <a:t>Based on Random Forest feature importance, the key attributes that can help us separate between poisonous and edible mushrooms are shown in the bar chart below: </a:t>
            </a:r>
          </a:p>
        </p:txBody>
      </p:sp>
      <p:pic>
        <p:nvPicPr>
          <p:cNvPr id="6" name="Picture 5" descr="Chart&#10;&#10;Description automatically generated">
            <a:extLst>
              <a:ext uri="{FF2B5EF4-FFF2-40B4-BE49-F238E27FC236}">
                <a16:creationId xmlns:a16="http://schemas.microsoft.com/office/drawing/2014/main" id="{B21BF5C8-42F6-1FC4-BF7C-9FBC1290588B}"/>
              </a:ext>
            </a:extLst>
          </p:cNvPr>
          <p:cNvPicPr>
            <a:picLocks noChangeAspect="1"/>
          </p:cNvPicPr>
          <p:nvPr/>
        </p:nvPicPr>
        <p:blipFill>
          <a:blip r:embed="rId3"/>
          <a:stretch>
            <a:fillRect/>
          </a:stretch>
        </p:blipFill>
        <p:spPr>
          <a:xfrm>
            <a:off x="1690223" y="1866609"/>
            <a:ext cx="4940643" cy="3047223"/>
          </a:xfrm>
          <a:prstGeom prst="rect">
            <a:avLst/>
          </a:prstGeom>
          <a:ln>
            <a:noFill/>
          </a:ln>
        </p:spPr>
      </p:pic>
    </p:spTree>
    <p:extLst>
      <p:ext uri="{BB962C8B-B14F-4D97-AF65-F5344CB8AC3E}">
        <p14:creationId xmlns:p14="http://schemas.microsoft.com/office/powerpoint/2010/main" val="466906350"/>
      </p:ext>
    </p:extLst>
  </p:cSld>
  <p:clrMapOvr>
    <a:masterClrMapping/>
  </p:clrMapOvr>
  <mc:AlternateContent xmlns:mc="http://schemas.openxmlformats.org/markup-compatibility/2006" xmlns:p14="http://schemas.microsoft.com/office/powerpoint/2010/main">
    <mc:Choice Requires="p14">
      <p:transition spd="slow" p14:dur="2000" advTm="13175"/>
    </mc:Choice>
    <mc:Fallback xmlns="">
      <p:transition spd="slow" advTm="1317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677F11-1269-432A-BAEB-D369C97DA0B5}"/>
              </a:ext>
            </a:extLst>
          </p:cNvPr>
          <p:cNvSpPr>
            <a:spLocks noGrp="1"/>
          </p:cNvSpPr>
          <p:nvPr>
            <p:ph type="body" idx="1"/>
          </p:nvPr>
        </p:nvSpPr>
        <p:spPr>
          <a:xfrm>
            <a:off x="610855" y="1205688"/>
            <a:ext cx="7700100" cy="3571800"/>
          </a:xfrm>
        </p:spPr>
        <p:txBody>
          <a:bodyPr/>
          <a:lstStyle/>
          <a:p>
            <a:r>
              <a:rPr lang="en-US" sz="1400" dirty="0">
                <a:solidFill>
                  <a:srgbClr val="000000"/>
                </a:solidFill>
                <a:latin typeface="+mn-lt"/>
              </a:rPr>
              <a:t>“</a:t>
            </a:r>
            <a:r>
              <a:rPr lang="en-US" sz="1400" i="1" dirty="0">
                <a:solidFill>
                  <a:srgbClr val="000000"/>
                </a:solidFill>
                <a:latin typeface="+mn-lt"/>
              </a:rPr>
              <a:t>7 Health Benefits of Mushrooms</a:t>
            </a:r>
            <a:r>
              <a:rPr lang="en-US" sz="1400" dirty="0">
                <a:solidFill>
                  <a:srgbClr val="000000"/>
                </a:solidFill>
                <a:latin typeface="+mn-lt"/>
              </a:rPr>
              <a:t>”, Uclahealth, 24 Jan. 2022.</a:t>
            </a:r>
          </a:p>
          <a:p>
            <a:endParaRPr lang="en-US" sz="1400" dirty="0">
              <a:solidFill>
                <a:srgbClr val="000000"/>
              </a:solidFill>
              <a:latin typeface="+mn-lt"/>
            </a:endParaRPr>
          </a:p>
          <a:p>
            <a:r>
              <a:rPr lang="en-US" sz="1400" dirty="0">
                <a:solidFill>
                  <a:srgbClr val="000000"/>
                </a:solidFill>
                <a:latin typeface="+mn-lt"/>
              </a:rPr>
              <a:t>Cervellin G, Comelli I, Rastelli G, et al. </a:t>
            </a:r>
            <a:r>
              <a:rPr lang="en-US" sz="1400" i="1" dirty="0">
                <a:solidFill>
                  <a:srgbClr val="000000"/>
                </a:solidFill>
                <a:latin typeface="+mn-lt"/>
              </a:rPr>
              <a:t>Epidemiology and clinics of mushroom poisoning in Northern Italy: A 21-year retrospective analysis</a:t>
            </a:r>
            <a:r>
              <a:rPr lang="en-US" sz="1400" dirty="0">
                <a:solidFill>
                  <a:srgbClr val="000000"/>
                </a:solidFill>
                <a:latin typeface="+mn-lt"/>
              </a:rPr>
              <a:t>. Human &amp; Experimental Toxicology. 2018.</a:t>
            </a:r>
          </a:p>
          <a:p>
            <a:endParaRPr lang="en-US" sz="1400" dirty="0">
              <a:solidFill>
                <a:srgbClr val="000000"/>
              </a:solidFill>
              <a:latin typeface="+mn-lt"/>
            </a:endParaRPr>
          </a:p>
          <a:p>
            <a:r>
              <a:rPr lang="en-US" sz="1400" dirty="0">
                <a:solidFill>
                  <a:srgbClr val="000000"/>
                </a:solidFill>
                <a:latin typeface="+mn-lt"/>
              </a:rPr>
              <a:t>Sayner, Adam. “</a:t>
            </a:r>
            <a:r>
              <a:rPr lang="en-US" sz="1400" i="1" dirty="0">
                <a:solidFill>
                  <a:srgbClr val="000000"/>
                </a:solidFill>
                <a:latin typeface="+mn-lt"/>
              </a:rPr>
              <a:t>A Guide to All the Parts of a Mushroom</a:t>
            </a:r>
            <a:r>
              <a:rPr lang="en-US" sz="1400" dirty="0">
                <a:solidFill>
                  <a:srgbClr val="000000"/>
                </a:solidFill>
                <a:latin typeface="+mn-lt"/>
              </a:rPr>
              <a:t>” GroCycle, 14 Sept. 2022.</a:t>
            </a:r>
          </a:p>
          <a:p>
            <a:endParaRPr lang="en-US" sz="1400" dirty="0">
              <a:solidFill>
                <a:srgbClr val="000000"/>
              </a:solidFill>
              <a:latin typeface="+mn-lt"/>
            </a:endParaRPr>
          </a:p>
          <a:p>
            <a:r>
              <a:rPr lang="en-US" sz="1400" dirty="0">
                <a:solidFill>
                  <a:srgbClr val="000000"/>
                </a:solidFill>
                <a:latin typeface="+mn-lt"/>
              </a:rPr>
              <a:t>Real Mushrooms. “</a:t>
            </a:r>
            <a:r>
              <a:rPr lang="en-US" sz="1400" i="1" dirty="0">
                <a:solidFill>
                  <a:srgbClr val="000000"/>
                </a:solidFill>
                <a:latin typeface="+mn-lt"/>
              </a:rPr>
              <a:t>Mushroom Anatomy: A Deep Dive into the Parts of a Mushroom</a:t>
            </a:r>
            <a:r>
              <a:rPr lang="en-US" sz="1400" dirty="0">
                <a:solidFill>
                  <a:srgbClr val="000000"/>
                </a:solidFill>
                <a:latin typeface="+mn-lt"/>
              </a:rPr>
              <a:t>” Real Mushrooms, 17 June 2022.</a:t>
            </a:r>
          </a:p>
          <a:p>
            <a:endParaRPr lang="en-US" sz="1400" dirty="0">
              <a:solidFill>
                <a:srgbClr val="000000"/>
              </a:solidFill>
              <a:latin typeface="+mn-lt"/>
            </a:endParaRPr>
          </a:p>
          <a:p>
            <a:r>
              <a:rPr lang="en-US" sz="1400" dirty="0">
                <a:solidFill>
                  <a:srgbClr val="000000"/>
                </a:solidFill>
                <a:latin typeface="+mn-lt"/>
              </a:rPr>
              <a:t>Rathi, Prakhar. “</a:t>
            </a:r>
            <a:r>
              <a:rPr lang="en-US" sz="1400" i="1" dirty="0">
                <a:solidFill>
                  <a:srgbClr val="000000"/>
                </a:solidFill>
                <a:latin typeface="+mn-lt"/>
              </a:rPr>
              <a:t>A Novel Approach to Feature Importance — Shapley Additive Explanations</a:t>
            </a:r>
            <a:r>
              <a:rPr lang="en-US" sz="1400" dirty="0">
                <a:solidFill>
                  <a:srgbClr val="000000"/>
                </a:solidFill>
                <a:latin typeface="+mn-lt"/>
              </a:rPr>
              <a:t> ” , Towardsdatascience, 2 July 2020. </a:t>
            </a:r>
          </a:p>
          <a:p>
            <a:endParaRPr lang="en-US" sz="1600" dirty="0">
              <a:solidFill>
                <a:srgbClr val="000000"/>
              </a:solidFill>
              <a:latin typeface="+mj-lt"/>
            </a:endParaRPr>
          </a:p>
          <a:p>
            <a:r>
              <a:rPr lang="en-US" sz="1400" dirty="0">
                <a:solidFill>
                  <a:srgbClr val="000000"/>
                </a:solidFill>
                <a:latin typeface="+mn-lt"/>
              </a:rPr>
              <a:t>“</a:t>
            </a:r>
            <a:r>
              <a:rPr lang="en-US" sz="1400" i="1" dirty="0">
                <a:solidFill>
                  <a:srgbClr val="000000"/>
                </a:solidFill>
                <a:latin typeface="+mn-lt"/>
              </a:rPr>
              <a:t>XGBoost” </a:t>
            </a:r>
            <a:r>
              <a:rPr lang="en-US" sz="1400" dirty="0">
                <a:solidFill>
                  <a:srgbClr val="000000"/>
                </a:solidFill>
                <a:latin typeface="+mn-lt"/>
              </a:rPr>
              <a:t>GeeksforGeeks, 11 July 2022.</a:t>
            </a:r>
          </a:p>
          <a:p>
            <a:pPr marL="114300" indent="0">
              <a:buNone/>
            </a:pPr>
            <a:endParaRPr lang="en-US" sz="1100" dirty="0">
              <a:solidFill>
                <a:srgbClr val="000000"/>
              </a:solidFill>
              <a:latin typeface="+mn-lt"/>
            </a:endParaRPr>
          </a:p>
          <a:p>
            <a:pPr marL="114300" indent="0">
              <a:buNone/>
            </a:pPr>
            <a:endParaRPr lang="en-US" dirty="0">
              <a:latin typeface="+mn-lt"/>
            </a:endParaRPr>
          </a:p>
          <a:p>
            <a:endParaRPr lang="en-US" dirty="0">
              <a:latin typeface="+mn-lt"/>
            </a:endParaRPr>
          </a:p>
        </p:txBody>
      </p:sp>
      <p:sp>
        <p:nvSpPr>
          <p:cNvPr id="4" name="Title 3">
            <a:extLst>
              <a:ext uri="{FF2B5EF4-FFF2-40B4-BE49-F238E27FC236}">
                <a16:creationId xmlns:a16="http://schemas.microsoft.com/office/drawing/2014/main" id="{99E4028F-6BD7-4F93-9F4E-68CEC41A8399}"/>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406472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idx="15"/>
          </p:nvPr>
        </p:nvSpPr>
        <p:spPr>
          <a:xfrm>
            <a:off x="721950" y="156759"/>
            <a:ext cx="7700100" cy="500700"/>
          </a:xfrm>
          <a:prstGeom prst="rect">
            <a:avLst/>
          </a:prstGeom>
        </p:spPr>
        <p:txBody>
          <a:bodyPr spcFirstLastPara="1" wrap="square" lIns="91425" tIns="91425" rIns="91425" bIns="91425" anchor="ctr" anchorCtr="0">
            <a:noAutofit/>
          </a:bodyPr>
          <a:lstStyle/>
          <a:p>
            <a:r>
              <a:rPr lang="en-US" dirty="0"/>
              <a:t>Background </a:t>
            </a:r>
            <a:endParaRPr dirty="0">
              <a:solidFill>
                <a:schemeClr val="dk1"/>
              </a:solidFill>
            </a:endParaRPr>
          </a:p>
        </p:txBody>
      </p:sp>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600817" y="-1291000"/>
            <a:ext cx="7942365" cy="3396218"/>
          </a:xfrm>
        </p:spPr>
        <p:txBody>
          <a:bodyPr/>
          <a:lstStyle/>
          <a:p>
            <a:pPr marL="285750" indent="-171450">
              <a:buFont typeface="Arial" panose="020B0604020202020204" pitchFamily="34" charset="0"/>
              <a:buChar char="•"/>
            </a:pPr>
            <a:r>
              <a:rPr lang="en-US" sz="1600" b="0" dirty="0">
                <a:solidFill>
                  <a:srgbClr val="000000"/>
                </a:solidFill>
                <a:latin typeface="+mj-lt"/>
              </a:rPr>
              <a:t>According to the U.S. Department of Agriculture, the average American eats approximately three pounds of mushrooms a year. Additionally, and in a recent report published by UCLA health, a review of 17 cancer studies between 1966 and 2022 showed that consuming 18 grams of mushrooms a day may lower cancer risks by up to 45% [1].</a:t>
            </a:r>
          </a:p>
          <a:p>
            <a:pPr marL="285750" indent="-171450">
              <a:buFont typeface="Arial" panose="020B0604020202020204" pitchFamily="34" charset="0"/>
              <a:buChar char="•"/>
            </a:pPr>
            <a:endParaRPr lang="en-US" sz="1600" b="0" dirty="0">
              <a:solidFill>
                <a:srgbClr val="000000"/>
              </a:solidFill>
              <a:latin typeface="+mj-lt"/>
            </a:endParaRPr>
          </a:p>
          <a:p>
            <a:pPr marL="285750" indent="-171450">
              <a:buFont typeface="Arial" panose="020B0604020202020204" pitchFamily="34" charset="0"/>
              <a:buChar char="•"/>
            </a:pPr>
            <a:r>
              <a:rPr lang="en-US" sz="1600" b="0" dirty="0">
                <a:solidFill>
                  <a:srgbClr val="000000"/>
                </a:solidFill>
                <a:latin typeface="+mj-lt"/>
              </a:rPr>
              <a:t>In another study conducted in Italy from Jan 1996—December 2016, researchers found that there were 443 mushroom poisonings, with Autumn being the peak season [2]. The species could only be identified in 397 of them.</a:t>
            </a:r>
          </a:p>
          <a:p>
            <a:pPr marL="285750" indent="-171450">
              <a:buFont typeface="Arial" panose="020B0604020202020204" pitchFamily="34" charset="0"/>
              <a:buChar char="•"/>
            </a:pPr>
            <a:endParaRPr lang="en-US" sz="1600" b="0" dirty="0">
              <a:solidFill>
                <a:srgbClr val="000000"/>
              </a:solidFill>
              <a:latin typeface="+mj-lt"/>
            </a:endParaRPr>
          </a:p>
          <a:p>
            <a:pPr marL="285750" indent="-171450">
              <a:buFont typeface="Arial" panose="020B0604020202020204" pitchFamily="34" charset="0"/>
              <a:buChar char="•"/>
            </a:pPr>
            <a:r>
              <a:rPr lang="en-US" sz="1600" b="0" dirty="0">
                <a:solidFill>
                  <a:srgbClr val="000000"/>
                </a:solidFill>
                <a:latin typeface="+mj-lt"/>
              </a:rPr>
              <a:t>Most mushroom species are commonly found in the wilderness and have shared characteristics. Their similarities make it extremely hard to distinguish between the ones that are edible and those that are poisonous.</a:t>
            </a:r>
          </a:p>
          <a:p>
            <a:pPr marL="285750" indent="-171450">
              <a:buFont typeface="Arial" panose="020B0604020202020204" pitchFamily="34" charset="0"/>
              <a:buChar char="•"/>
            </a:pPr>
            <a:endParaRPr lang="en-US" sz="1700" b="0" dirty="0">
              <a:solidFill>
                <a:srgbClr val="000000"/>
              </a:solidFill>
              <a:latin typeface="+mj-lt"/>
            </a:endParaRPr>
          </a:p>
        </p:txBody>
      </p:sp>
    </p:spTree>
    <p:extLst>
      <p:ext uri="{BB962C8B-B14F-4D97-AF65-F5344CB8AC3E}">
        <p14:creationId xmlns:p14="http://schemas.microsoft.com/office/powerpoint/2010/main" val="534776354"/>
      </p:ext>
    </p:extLst>
  </p:cSld>
  <p:clrMapOvr>
    <a:masterClrMapping/>
  </p:clrMapOvr>
  <mc:AlternateContent xmlns:mc="http://schemas.openxmlformats.org/markup-compatibility/2006" xmlns:p14="http://schemas.microsoft.com/office/powerpoint/2010/main">
    <mc:Choice Requires="p14">
      <p:transition spd="slow" p14:dur="2000" advTm="20815"/>
    </mc:Choice>
    <mc:Fallback xmlns="">
      <p:transition spd="slow" advTm="208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idx="15"/>
          </p:nvPr>
        </p:nvSpPr>
        <p:spPr>
          <a:xfrm>
            <a:off x="721950" y="156759"/>
            <a:ext cx="7700100" cy="500700"/>
          </a:xfrm>
          <a:prstGeom prst="rect">
            <a:avLst/>
          </a:prstGeom>
        </p:spPr>
        <p:txBody>
          <a:bodyPr spcFirstLastPara="1" wrap="square" lIns="91425" tIns="91425" rIns="91425" bIns="91425" anchor="ctr" anchorCtr="0">
            <a:noAutofit/>
          </a:bodyPr>
          <a:lstStyle/>
          <a:p>
            <a:r>
              <a:rPr lang="en-US" dirty="0">
                <a:solidFill>
                  <a:schemeClr val="dk1"/>
                </a:solidFill>
              </a:rPr>
              <a:t>Problem Statement</a:t>
            </a:r>
            <a:endParaRPr dirty="0">
              <a:solidFill>
                <a:schemeClr val="dk1"/>
              </a:solidFill>
            </a:endParaRPr>
          </a:p>
        </p:txBody>
      </p:sp>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721950" y="873641"/>
            <a:ext cx="8197198" cy="2753979"/>
          </a:xfrm>
        </p:spPr>
        <p:txBody>
          <a:bodyPr/>
          <a:lstStyle/>
          <a:p>
            <a:pPr marL="114300" indent="0"/>
            <a:r>
              <a:rPr lang="en-US" sz="2400" b="0" dirty="0">
                <a:solidFill>
                  <a:srgbClr val="000000"/>
                </a:solidFill>
                <a:latin typeface="+mj-lt"/>
              </a:rPr>
              <a:t>How to </a:t>
            </a:r>
            <a:r>
              <a:rPr lang="en-US" sz="2400" b="0" dirty="0">
                <a:solidFill>
                  <a:srgbClr val="00B050"/>
                </a:solidFill>
                <a:latin typeface="+mj-lt"/>
              </a:rPr>
              <a:t>determine</a:t>
            </a:r>
            <a:r>
              <a:rPr lang="en-US" sz="2400" b="0" dirty="0">
                <a:solidFill>
                  <a:srgbClr val="000000"/>
                </a:solidFill>
                <a:latin typeface="+mj-lt"/>
              </a:rPr>
              <a:t> whether a mushroom is edible or poisonous ?</a:t>
            </a:r>
          </a:p>
          <a:p>
            <a:pPr marL="114300" indent="0"/>
            <a:endParaRPr lang="en-US" sz="2400" b="0" dirty="0">
              <a:solidFill>
                <a:srgbClr val="000000"/>
              </a:solidFill>
              <a:latin typeface="+mj-lt"/>
            </a:endParaRPr>
          </a:p>
          <a:p>
            <a:pPr marL="114300" indent="0"/>
            <a:r>
              <a:rPr lang="en-US" sz="2400" b="0" dirty="0">
                <a:solidFill>
                  <a:srgbClr val="000000"/>
                </a:solidFill>
                <a:latin typeface="+mj-lt"/>
              </a:rPr>
              <a:t>What </a:t>
            </a:r>
            <a:r>
              <a:rPr lang="en-US" sz="2400" b="0" dirty="0">
                <a:solidFill>
                  <a:srgbClr val="00B050"/>
                </a:solidFill>
                <a:latin typeface="+mj-lt"/>
              </a:rPr>
              <a:t>key attributes </a:t>
            </a:r>
            <a:r>
              <a:rPr lang="en-US" sz="2400" b="0" dirty="0">
                <a:solidFill>
                  <a:srgbClr val="000000"/>
                </a:solidFill>
                <a:latin typeface="+mj-lt"/>
              </a:rPr>
              <a:t>can help us predict the edibility of a mushroom?</a:t>
            </a:r>
          </a:p>
          <a:p>
            <a:pPr marL="114300" indent="0"/>
            <a:endParaRPr lang="en-US" sz="2400" b="0" dirty="0">
              <a:solidFill>
                <a:srgbClr val="000000"/>
              </a:solidFill>
              <a:latin typeface="+mj-lt"/>
            </a:endParaRPr>
          </a:p>
          <a:p>
            <a:pPr marL="114300" indent="0"/>
            <a:r>
              <a:rPr lang="en-US" sz="2400" b="0" dirty="0">
                <a:solidFill>
                  <a:srgbClr val="00B050"/>
                </a:solidFill>
                <a:latin typeface="+mj-lt"/>
              </a:rPr>
              <a:t>Performance Metrics:</a:t>
            </a:r>
            <a:r>
              <a:rPr lang="en-US" sz="2400" b="0" dirty="0">
                <a:solidFill>
                  <a:srgbClr val="000000"/>
                </a:solidFill>
                <a:latin typeface="+mj-lt"/>
              </a:rPr>
              <a:t>  Precision, </a:t>
            </a:r>
            <a:r>
              <a:rPr lang="en-US" sz="2400" dirty="0">
                <a:solidFill>
                  <a:srgbClr val="000000"/>
                </a:solidFill>
                <a:latin typeface="+mj-lt"/>
              </a:rPr>
              <a:t>Recall</a:t>
            </a:r>
            <a:r>
              <a:rPr lang="en-US" sz="2400" b="0" dirty="0">
                <a:solidFill>
                  <a:srgbClr val="000000"/>
                </a:solidFill>
                <a:latin typeface="+mj-lt"/>
              </a:rPr>
              <a:t>, F-1 Score, Accuracy, and </a:t>
            </a:r>
            <a:r>
              <a:rPr lang="en-US" sz="2400" dirty="0">
                <a:solidFill>
                  <a:srgbClr val="000000"/>
                </a:solidFill>
                <a:latin typeface="+mj-lt"/>
              </a:rPr>
              <a:t>AUC</a:t>
            </a:r>
          </a:p>
          <a:p>
            <a:pPr marL="114300" indent="0"/>
            <a:endParaRPr lang="en-US" sz="2400" b="0" dirty="0">
              <a:solidFill>
                <a:srgbClr val="000000"/>
              </a:solidFill>
              <a:latin typeface="+mj-lt"/>
            </a:endParaRPr>
          </a:p>
        </p:txBody>
      </p:sp>
    </p:spTree>
    <p:extLst>
      <p:ext uri="{BB962C8B-B14F-4D97-AF65-F5344CB8AC3E}">
        <p14:creationId xmlns:p14="http://schemas.microsoft.com/office/powerpoint/2010/main" val="2554594568"/>
      </p:ext>
    </p:extLst>
  </p:cSld>
  <p:clrMapOvr>
    <a:masterClrMapping/>
  </p:clrMapOvr>
  <mc:AlternateContent xmlns:mc="http://schemas.openxmlformats.org/markup-compatibility/2006" xmlns:p14="http://schemas.microsoft.com/office/powerpoint/2010/main">
    <mc:Choice Requires="p14">
      <p:transition spd="slow" p14:dur="2000" advTm="20815"/>
    </mc:Choice>
    <mc:Fallback xmlns="">
      <p:transition spd="slow" advTm="2081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 name="Content Placeholder 4" descr="Diagram&#10;&#10;Description automatically generated">
            <a:extLst>
              <a:ext uri="{FF2B5EF4-FFF2-40B4-BE49-F238E27FC236}">
                <a16:creationId xmlns:a16="http://schemas.microsoft.com/office/drawing/2014/main" id="{80C586EF-2692-0405-A899-F4C2C7458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568" y="957477"/>
            <a:ext cx="2283481" cy="2961044"/>
          </a:xfrm>
          <a:prstGeom prst="rect">
            <a:avLst/>
          </a:prstGeom>
        </p:spPr>
      </p:pic>
      <p:sp>
        <p:nvSpPr>
          <p:cNvPr id="245" name="Google Shape;245;p30"/>
          <p:cNvSpPr txBox="1">
            <a:spLocks noGrp="1"/>
          </p:cNvSpPr>
          <p:nvPr>
            <p:ph type="title" idx="15"/>
          </p:nvPr>
        </p:nvSpPr>
        <p:spPr>
          <a:xfrm>
            <a:off x="721950" y="156759"/>
            <a:ext cx="7700100" cy="500700"/>
          </a:xfrm>
          <a:prstGeom prst="rect">
            <a:avLst/>
          </a:prstGeom>
        </p:spPr>
        <p:txBody>
          <a:bodyPr spcFirstLastPara="1" wrap="square" lIns="91425" tIns="91425" rIns="91425" bIns="91425" anchor="ctr" anchorCtr="0">
            <a:noAutofit/>
          </a:bodyPr>
          <a:lstStyle/>
          <a:p>
            <a:r>
              <a:rPr lang="en-US" dirty="0"/>
              <a:t>Anatomy of a mushroom</a:t>
            </a:r>
            <a:endParaRPr dirty="0">
              <a:solidFill>
                <a:schemeClr val="dk1"/>
              </a:solidFill>
            </a:endParaRPr>
          </a:p>
        </p:txBody>
      </p:sp>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721951" y="957477"/>
            <a:ext cx="5230980" cy="3269290"/>
          </a:xfrm>
        </p:spPr>
        <p:txBody>
          <a:bodyPr/>
          <a:lstStyle/>
          <a:p>
            <a:pPr marL="285750" indent="-171450">
              <a:buFont typeface="Arial" panose="020B0604020202020204" pitchFamily="34" charset="0"/>
              <a:buChar char="•"/>
            </a:pPr>
            <a:r>
              <a:rPr lang="en-US" sz="1400" b="0" dirty="0">
                <a:cs typeface="Calibri" panose="020F0502020204030204" pitchFamily="34" charset="0"/>
              </a:rPr>
              <a:t>There are two main parts to a mushroom; an above-ground </a:t>
            </a:r>
            <a:r>
              <a:rPr lang="en-US" sz="1400" b="0" dirty="0">
                <a:solidFill>
                  <a:schemeClr val="accent2"/>
                </a:solidFill>
                <a:cs typeface="Calibri" panose="020F0502020204030204" pitchFamily="34" charset="0"/>
              </a:rPr>
              <a:t>fruiting</a:t>
            </a:r>
            <a:r>
              <a:rPr lang="en-US" sz="1400" b="0" dirty="0">
                <a:solidFill>
                  <a:srgbClr val="00B050"/>
                </a:solidFill>
                <a:cs typeface="Calibri" panose="020F0502020204030204" pitchFamily="34" charset="0"/>
              </a:rPr>
              <a:t> </a:t>
            </a:r>
            <a:r>
              <a:rPr lang="en-US" sz="1400" b="0" dirty="0">
                <a:solidFill>
                  <a:schemeClr val="accent2"/>
                </a:solidFill>
                <a:cs typeface="Calibri" panose="020F0502020204030204" pitchFamily="34" charset="0"/>
              </a:rPr>
              <a:t>body</a:t>
            </a:r>
            <a:r>
              <a:rPr lang="en-US" sz="1400" b="0" dirty="0">
                <a:solidFill>
                  <a:srgbClr val="00B050"/>
                </a:solidFill>
                <a:cs typeface="Calibri" panose="020F0502020204030204" pitchFamily="34" charset="0"/>
              </a:rPr>
              <a:t> </a:t>
            </a:r>
            <a:r>
              <a:rPr lang="en-US" sz="1400" b="0" dirty="0">
                <a:cs typeface="Calibri" panose="020F0502020204030204" pitchFamily="34" charset="0"/>
              </a:rPr>
              <a:t>that we are accustomed to, and an underground vast network of cells called </a:t>
            </a:r>
            <a:r>
              <a:rPr lang="en-US" sz="1400" b="0" dirty="0">
                <a:solidFill>
                  <a:schemeClr val="accent2"/>
                </a:solidFill>
                <a:cs typeface="Calibri" panose="020F0502020204030204" pitchFamily="34" charset="0"/>
              </a:rPr>
              <a:t>mycelium </a:t>
            </a:r>
            <a:r>
              <a:rPr lang="en-US" sz="1400" b="0" dirty="0">
                <a:solidFill>
                  <a:schemeClr val="tx1"/>
                </a:solidFill>
                <a:cs typeface="Calibri" panose="020F0502020204030204" pitchFamily="34" charset="0"/>
              </a:rPr>
              <a:t>[3][4].</a:t>
            </a:r>
          </a:p>
          <a:p>
            <a:pPr marL="114300" indent="0"/>
            <a:endParaRPr lang="en-US" sz="1400" b="0" dirty="0">
              <a:solidFill>
                <a:schemeClr val="accent2"/>
              </a:solidFill>
              <a:cs typeface="Calibri" panose="020F0502020204030204" pitchFamily="34" charset="0"/>
            </a:endParaRPr>
          </a:p>
          <a:p>
            <a:pPr marL="285750" indent="-171450">
              <a:buFont typeface="Arial" panose="020B0604020202020204" pitchFamily="34" charset="0"/>
              <a:buChar char="•"/>
            </a:pPr>
            <a:r>
              <a:rPr lang="en-US" sz="1400" b="0" dirty="0">
                <a:solidFill>
                  <a:schemeClr val="accent2"/>
                </a:solidFill>
                <a:cs typeface="Calibri" panose="020F0502020204030204" pitchFamily="34" charset="0"/>
              </a:rPr>
              <a:t>Mycelium</a:t>
            </a:r>
            <a:r>
              <a:rPr lang="en-US" sz="1400" b="0" dirty="0">
                <a:solidFill>
                  <a:srgbClr val="00B050"/>
                </a:solidFill>
                <a:cs typeface="Calibri" panose="020F0502020204030204" pitchFamily="34" charset="0"/>
              </a:rPr>
              <a:t> </a:t>
            </a:r>
            <a:r>
              <a:rPr lang="en-US" sz="1400" b="0" dirty="0">
                <a:solidFill>
                  <a:schemeClr val="tx1"/>
                </a:solidFill>
                <a:cs typeface="Calibri" panose="020F0502020204030204" pitchFamily="34" charset="0"/>
              </a:rPr>
              <a:t>is a complex network of cells, like plant roots that spread under the forest floor searching for nutrients and forming interconnections with other fungi [3][4].</a:t>
            </a:r>
          </a:p>
          <a:p>
            <a:pPr marL="114300" indent="0"/>
            <a:endParaRPr lang="en-US" sz="1400" b="0" dirty="0">
              <a:solidFill>
                <a:schemeClr val="tx1"/>
              </a:solidFill>
              <a:cs typeface="Calibri" panose="020F0502020204030204" pitchFamily="34" charset="0"/>
            </a:endParaRPr>
          </a:p>
          <a:p>
            <a:pPr marL="285750" indent="-171450">
              <a:buFont typeface="Arial" panose="020B0604020202020204" pitchFamily="34" charset="0"/>
              <a:buChar char="•"/>
            </a:pPr>
            <a:r>
              <a:rPr lang="en-US" sz="1400" b="0" dirty="0">
                <a:solidFill>
                  <a:schemeClr val="tx1"/>
                </a:solidFill>
                <a:cs typeface="Calibri" panose="020F0502020204030204" pitchFamily="34" charset="0"/>
              </a:rPr>
              <a:t>The umbrella-shaped </a:t>
            </a:r>
            <a:r>
              <a:rPr lang="en-US" sz="1400" b="0" dirty="0">
                <a:solidFill>
                  <a:schemeClr val="accent2"/>
                </a:solidFill>
                <a:cs typeface="Calibri" panose="020F0502020204030204" pitchFamily="34" charset="0"/>
              </a:rPr>
              <a:t>fruiting body </a:t>
            </a:r>
            <a:r>
              <a:rPr lang="en-US" sz="1400" b="0" dirty="0">
                <a:solidFill>
                  <a:schemeClr val="tx1"/>
                </a:solidFill>
                <a:cs typeface="Calibri" panose="020F0502020204030204" pitchFamily="34" charset="0"/>
              </a:rPr>
              <a:t>consists of :</a:t>
            </a:r>
          </a:p>
          <a:p>
            <a:pPr marL="742950" lvl="1" indent="-171450">
              <a:buFont typeface="Wingdings" panose="05000000000000000000" pitchFamily="2" charset="2"/>
              <a:buChar char="§"/>
            </a:pPr>
            <a:r>
              <a:rPr lang="en-US" b="0" dirty="0">
                <a:solidFill>
                  <a:srgbClr val="00B050"/>
                </a:solidFill>
                <a:latin typeface="Garamond" panose="02020404030301010803" pitchFamily="18" charset="0"/>
                <a:cs typeface="Calibri" panose="020F0502020204030204" pitchFamily="34" charset="0"/>
              </a:rPr>
              <a:t>Cap</a:t>
            </a:r>
            <a:r>
              <a:rPr lang="en-US" b="0" dirty="0">
                <a:solidFill>
                  <a:schemeClr val="accent4"/>
                </a:solidFill>
                <a:latin typeface="Garamond" panose="02020404030301010803" pitchFamily="18" charset="0"/>
                <a:cs typeface="Calibri" panose="020F0502020204030204" pitchFamily="34" charset="0"/>
              </a:rPr>
              <a:t>: </a:t>
            </a:r>
            <a:r>
              <a:rPr lang="en-US" b="0" dirty="0">
                <a:solidFill>
                  <a:schemeClr val="tx1"/>
                </a:solidFill>
                <a:latin typeface="Garamond" panose="02020404030301010803" pitchFamily="18" charset="0"/>
                <a:cs typeface="Calibri" panose="020F0502020204030204" pitchFamily="34" charset="0"/>
              </a:rPr>
              <a:t>The topmost part of the mushroom. Mushroom caps come in a variety of shapes (conical, ovate, flat, convex, bell-shaped, etc.), colors, sizes, and textures. They’re unique from one mushroom species to another [3][4].</a:t>
            </a:r>
          </a:p>
        </p:txBody>
      </p:sp>
    </p:spTree>
  </p:cSld>
  <p:clrMapOvr>
    <a:masterClrMapping/>
  </p:clrMapOvr>
  <mc:AlternateContent xmlns:mc="http://schemas.openxmlformats.org/markup-compatibility/2006" xmlns:p14="http://schemas.microsoft.com/office/powerpoint/2010/main">
    <mc:Choice Requires="p14">
      <p:transition spd="slow" p14:dur="2000" advTm="20815"/>
    </mc:Choice>
    <mc:Fallback xmlns="">
      <p:transition spd="slow" advTm="208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 name="Content Placeholder 4" descr="Diagram&#10;&#10;Description automatically generated">
            <a:extLst>
              <a:ext uri="{FF2B5EF4-FFF2-40B4-BE49-F238E27FC236}">
                <a16:creationId xmlns:a16="http://schemas.microsoft.com/office/drawing/2014/main" id="{80C586EF-2692-0405-A899-F4C2C7458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670" y="950678"/>
            <a:ext cx="2283481" cy="2961044"/>
          </a:xfrm>
          <a:prstGeom prst="rect">
            <a:avLst/>
          </a:prstGeom>
        </p:spPr>
      </p:pic>
      <p:sp>
        <p:nvSpPr>
          <p:cNvPr id="245" name="Google Shape;245;p30"/>
          <p:cNvSpPr txBox="1">
            <a:spLocks noGrp="1"/>
          </p:cNvSpPr>
          <p:nvPr>
            <p:ph type="title" idx="15"/>
          </p:nvPr>
        </p:nvSpPr>
        <p:spPr>
          <a:xfrm>
            <a:off x="721950" y="156759"/>
            <a:ext cx="7700100" cy="500700"/>
          </a:xfrm>
          <a:prstGeom prst="rect">
            <a:avLst/>
          </a:prstGeom>
        </p:spPr>
        <p:txBody>
          <a:bodyPr spcFirstLastPara="1" wrap="square" lIns="91425" tIns="91425" rIns="91425" bIns="91425" anchor="ctr" anchorCtr="0">
            <a:noAutofit/>
          </a:bodyPr>
          <a:lstStyle/>
          <a:p>
            <a:r>
              <a:rPr lang="en-US" dirty="0"/>
              <a:t>Anatomy of a mushroom—cont. </a:t>
            </a:r>
            <a:endParaRPr dirty="0">
              <a:solidFill>
                <a:schemeClr val="dk1"/>
              </a:solidFill>
            </a:endParaRPr>
          </a:p>
        </p:txBody>
      </p:sp>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721950" y="950678"/>
            <a:ext cx="5928232" cy="3820828"/>
          </a:xfrm>
        </p:spPr>
        <p:txBody>
          <a:bodyPr/>
          <a:lstStyle/>
          <a:p>
            <a:pPr marL="285750" indent="-171450">
              <a:buFont typeface="Wingdings" panose="05000000000000000000" pitchFamily="2" charset="2"/>
              <a:buChar char="§"/>
            </a:pPr>
            <a:r>
              <a:rPr lang="en-US" sz="1400" b="0" dirty="0">
                <a:solidFill>
                  <a:srgbClr val="00B050"/>
                </a:solidFill>
                <a:cs typeface="Calibri" panose="020F0502020204030204" pitchFamily="34" charset="0"/>
              </a:rPr>
              <a:t>Gills: </a:t>
            </a:r>
            <a:r>
              <a:rPr lang="en-US" sz="1400" b="0" dirty="0">
                <a:solidFill>
                  <a:schemeClr val="tx1"/>
                </a:solidFill>
                <a:cs typeface="Calibri" panose="020F0502020204030204" pitchFamily="34" charset="0"/>
              </a:rPr>
              <a:t>A </a:t>
            </a:r>
            <a:r>
              <a:rPr lang="en-US" sz="1400" b="0" dirty="0">
                <a:solidFill>
                  <a:schemeClr val="tx1"/>
                </a:solidFill>
                <a:latin typeface="Garamond" panose="02020404030301010803" pitchFamily="18" charset="0"/>
                <a:cs typeface="Calibri" panose="020F0502020204030204" pitchFamily="34" charset="0"/>
              </a:rPr>
              <a:t>paper-like structures found </a:t>
            </a:r>
            <a:r>
              <a:rPr lang="en-US" sz="1400" b="0" dirty="0">
                <a:solidFill>
                  <a:schemeClr val="tx1"/>
                </a:solidFill>
                <a:cs typeface="Calibri" panose="020F0502020204030204" pitchFamily="34" charset="0"/>
              </a:rPr>
              <a:t>underneath </a:t>
            </a:r>
            <a:r>
              <a:rPr lang="en-US" sz="1400" b="0" dirty="0">
                <a:solidFill>
                  <a:schemeClr val="tx1"/>
                </a:solidFill>
                <a:latin typeface="Garamond" panose="02020404030301010803" pitchFamily="18" charset="0"/>
                <a:cs typeface="Calibri" panose="020F0502020204030204" pitchFamily="34" charset="0"/>
              </a:rPr>
              <a:t>the cap. They come in different shapes, spacings, colors, etc.</a:t>
            </a:r>
          </a:p>
          <a:p>
            <a:pPr marL="285750" indent="-171450">
              <a:buFont typeface="Wingdings" panose="05000000000000000000" pitchFamily="2" charset="2"/>
              <a:buChar char="§"/>
            </a:pPr>
            <a:endParaRPr lang="en-US" sz="1400" b="0" dirty="0">
              <a:solidFill>
                <a:schemeClr val="tx1"/>
              </a:solidFill>
              <a:latin typeface="Garamond" panose="02020404030301010803" pitchFamily="18" charset="0"/>
              <a:cs typeface="Calibri" panose="020F0502020204030204" pitchFamily="34" charset="0"/>
            </a:endParaRPr>
          </a:p>
          <a:p>
            <a:pPr marL="285750" indent="-171450">
              <a:buFont typeface="Wingdings" panose="05000000000000000000" pitchFamily="2" charset="2"/>
              <a:buChar char="§"/>
            </a:pPr>
            <a:r>
              <a:rPr lang="en-US" sz="1400" b="0" dirty="0">
                <a:solidFill>
                  <a:srgbClr val="00B050"/>
                </a:solidFill>
                <a:cs typeface="Calibri" panose="020F0502020204030204" pitchFamily="34" charset="0"/>
              </a:rPr>
              <a:t>Spores: </a:t>
            </a:r>
            <a:r>
              <a:rPr lang="en-US" sz="1400" b="0" dirty="0">
                <a:solidFill>
                  <a:schemeClr val="tx1"/>
                </a:solidFill>
                <a:cs typeface="Calibri" panose="020F0502020204030204" pitchFamily="34" charset="0"/>
              </a:rPr>
              <a:t>Microscopic cells produced in the gills.</a:t>
            </a:r>
          </a:p>
          <a:p>
            <a:pPr marL="285750" indent="-171450">
              <a:buFont typeface="Wingdings" panose="05000000000000000000" pitchFamily="2" charset="2"/>
              <a:buChar char="§"/>
            </a:pPr>
            <a:endParaRPr lang="en-US" sz="1400" b="0" dirty="0">
              <a:solidFill>
                <a:srgbClr val="00B050"/>
              </a:solidFill>
              <a:cs typeface="Calibri" panose="020F0502020204030204" pitchFamily="34" charset="0"/>
            </a:endParaRPr>
          </a:p>
          <a:p>
            <a:pPr marL="285750" indent="-171450">
              <a:buFont typeface="Wingdings" panose="05000000000000000000" pitchFamily="2" charset="2"/>
              <a:buChar char="§"/>
            </a:pPr>
            <a:r>
              <a:rPr lang="en-US" sz="1400" b="0" dirty="0">
                <a:solidFill>
                  <a:srgbClr val="00B050"/>
                </a:solidFill>
                <a:cs typeface="Calibri" panose="020F0502020204030204" pitchFamily="34" charset="0"/>
              </a:rPr>
              <a:t>Ring: </a:t>
            </a:r>
            <a:r>
              <a:rPr lang="en-US" sz="1400" b="0" dirty="0">
                <a:solidFill>
                  <a:schemeClr val="tx1"/>
                </a:solidFill>
                <a:cs typeface="Calibri" panose="020F0502020204030204" pitchFamily="34" charset="0"/>
              </a:rPr>
              <a:t>A tissue that can be found on the stem—it helps protect the mushroom.</a:t>
            </a:r>
          </a:p>
          <a:p>
            <a:pPr marL="285750" indent="-171450">
              <a:buFont typeface="Wingdings" panose="05000000000000000000" pitchFamily="2" charset="2"/>
              <a:buChar char="§"/>
            </a:pPr>
            <a:endParaRPr lang="en-US" sz="1400" b="0" dirty="0">
              <a:solidFill>
                <a:srgbClr val="00B050"/>
              </a:solidFill>
              <a:cs typeface="Calibri" panose="020F0502020204030204" pitchFamily="34" charset="0"/>
            </a:endParaRPr>
          </a:p>
          <a:p>
            <a:pPr marL="285750" indent="-171450">
              <a:buFont typeface="Wingdings" panose="05000000000000000000" pitchFamily="2" charset="2"/>
              <a:buChar char="§"/>
            </a:pPr>
            <a:r>
              <a:rPr lang="en-US" sz="1400" b="0" dirty="0">
                <a:solidFill>
                  <a:srgbClr val="00B050"/>
                </a:solidFill>
                <a:cs typeface="Calibri" panose="020F0502020204030204" pitchFamily="34" charset="0"/>
              </a:rPr>
              <a:t>Stem: </a:t>
            </a:r>
            <a:r>
              <a:rPr lang="en-US" sz="1400" b="0" dirty="0">
                <a:solidFill>
                  <a:schemeClr val="tx1"/>
                </a:solidFill>
                <a:cs typeface="Calibri" panose="020F0502020204030204" pitchFamily="34" charset="0"/>
              </a:rPr>
              <a:t>Supports the cap and elevates it from the ground—this helps disperse spores into the wind or onto passing animals.</a:t>
            </a:r>
          </a:p>
          <a:p>
            <a:pPr marL="285750" indent="-171450">
              <a:buFont typeface="Wingdings" panose="05000000000000000000" pitchFamily="2" charset="2"/>
              <a:buChar char="§"/>
            </a:pPr>
            <a:endParaRPr lang="en-US" sz="1400" b="0" dirty="0">
              <a:solidFill>
                <a:srgbClr val="00B050"/>
              </a:solidFill>
              <a:cs typeface="Calibri" panose="020F0502020204030204" pitchFamily="34" charset="0"/>
            </a:endParaRPr>
          </a:p>
          <a:p>
            <a:pPr marL="285750" indent="-171450">
              <a:buFont typeface="Wingdings" panose="05000000000000000000" pitchFamily="2" charset="2"/>
              <a:buChar char="§"/>
            </a:pPr>
            <a:r>
              <a:rPr lang="en-US" sz="1400" b="0" dirty="0">
                <a:solidFill>
                  <a:srgbClr val="00B050"/>
                </a:solidFill>
                <a:cs typeface="Calibri" panose="020F0502020204030204" pitchFamily="34" charset="0"/>
              </a:rPr>
              <a:t>Volva: </a:t>
            </a:r>
            <a:r>
              <a:rPr lang="en-US" sz="1400" b="0" dirty="0">
                <a:solidFill>
                  <a:schemeClr val="tx1"/>
                </a:solidFill>
                <a:cs typeface="Calibri" panose="020F0502020204030204" pitchFamily="34" charset="0"/>
              </a:rPr>
              <a:t>A layer of tissue that plays the role of a protection veil.</a:t>
            </a:r>
          </a:p>
          <a:p>
            <a:pPr marL="285750" indent="-171450">
              <a:buFont typeface="Wingdings" panose="05000000000000000000" pitchFamily="2" charset="2"/>
              <a:buChar char="§"/>
            </a:pPr>
            <a:endParaRPr lang="en-US" sz="1400" b="0" dirty="0">
              <a:solidFill>
                <a:schemeClr val="tx1"/>
              </a:solidFill>
              <a:cs typeface="Calibri" panose="020F0502020204030204" pitchFamily="34" charset="0"/>
            </a:endParaRPr>
          </a:p>
          <a:p>
            <a:pPr marL="285750" indent="-171450">
              <a:buFont typeface="Wingdings" panose="05000000000000000000" pitchFamily="2" charset="2"/>
              <a:buChar char="§"/>
            </a:pPr>
            <a:r>
              <a:rPr lang="en-US" sz="1400" b="0" dirty="0">
                <a:solidFill>
                  <a:srgbClr val="00B050"/>
                </a:solidFill>
                <a:cs typeface="Calibri" panose="020F0502020204030204" pitchFamily="34" charset="0"/>
              </a:rPr>
              <a:t>Hyphae: </a:t>
            </a:r>
            <a:r>
              <a:rPr lang="en-US" sz="1400" b="0" dirty="0">
                <a:solidFill>
                  <a:schemeClr val="tx1"/>
                </a:solidFill>
                <a:cs typeface="Calibri" panose="020F0502020204030204" pitchFamily="34" charset="0"/>
              </a:rPr>
              <a:t>Microscopic tubes that interconnect and grow from the mycelium [3][4].</a:t>
            </a:r>
          </a:p>
          <a:p>
            <a:pPr marL="285750" indent="-171450">
              <a:buFont typeface="Wingdings" panose="05000000000000000000" pitchFamily="2" charset="2"/>
              <a:buChar char="§"/>
            </a:pPr>
            <a:endParaRPr lang="en-US" sz="1400" b="0" dirty="0">
              <a:solidFill>
                <a:schemeClr val="tx1"/>
              </a:solidFill>
              <a:cs typeface="Calibri" panose="020F0502020204030204" pitchFamily="34" charset="0"/>
            </a:endParaRPr>
          </a:p>
        </p:txBody>
      </p:sp>
    </p:spTree>
    <p:extLst>
      <p:ext uri="{BB962C8B-B14F-4D97-AF65-F5344CB8AC3E}">
        <p14:creationId xmlns:p14="http://schemas.microsoft.com/office/powerpoint/2010/main" val="3461398467"/>
      </p:ext>
    </p:extLst>
  </p:cSld>
  <p:clrMapOvr>
    <a:masterClrMapping/>
  </p:clrMapOvr>
  <mc:AlternateContent xmlns:mc="http://schemas.openxmlformats.org/markup-compatibility/2006" xmlns:p14="http://schemas.microsoft.com/office/powerpoint/2010/main">
    <mc:Choice Requires="p14">
      <p:transition spd="slow" p14:dur="2000" advTm="20815"/>
    </mc:Choice>
    <mc:Fallback xmlns="">
      <p:transition spd="slow" advTm="208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1" name="Subtitle 20">
            <a:extLst>
              <a:ext uri="{FF2B5EF4-FFF2-40B4-BE49-F238E27FC236}">
                <a16:creationId xmlns:a16="http://schemas.microsoft.com/office/drawing/2014/main" id="{2F7C72B0-0C86-4D37-B3F4-637C7A6634B2}"/>
              </a:ext>
            </a:extLst>
          </p:cNvPr>
          <p:cNvSpPr>
            <a:spLocks noGrp="1"/>
          </p:cNvSpPr>
          <p:nvPr>
            <p:ph type="subTitle" idx="7"/>
          </p:nvPr>
        </p:nvSpPr>
        <p:spPr>
          <a:xfrm>
            <a:off x="637729" y="843285"/>
            <a:ext cx="5113366" cy="4107123"/>
          </a:xfrm>
        </p:spPr>
        <p:txBody>
          <a:bodyPr/>
          <a:lstStyle/>
          <a:p>
            <a:pPr marL="400050" indent="-285750">
              <a:buFont typeface="Arial" panose="020B0604020202020204" pitchFamily="34" charset="0"/>
              <a:buChar char="•"/>
            </a:pPr>
            <a:r>
              <a:rPr lang="en-US" sz="1600" b="0" dirty="0">
                <a:solidFill>
                  <a:srgbClr val="000000"/>
                </a:solidFill>
                <a:effectLst/>
                <a:latin typeface="+mj-lt"/>
                <a:ea typeface="Times New Roman" panose="02020603050405020304" pitchFamily="18" charset="0"/>
              </a:rPr>
              <a:t>The mushroom dataset was obtained from the </a:t>
            </a:r>
            <a:r>
              <a:rPr lang="en-US" sz="1600" b="0" dirty="0">
                <a:solidFill>
                  <a:srgbClr val="00B050"/>
                </a:solidFill>
                <a:effectLst/>
                <a:latin typeface="+mj-lt"/>
                <a:ea typeface="Times New Roman" panose="02020603050405020304" pitchFamily="18" charset="0"/>
              </a:rPr>
              <a:t>UCI Machine Learning Repository</a:t>
            </a:r>
            <a:r>
              <a:rPr lang="en-US" sz="1600" b="0" dirty="0">
                <a:solidFill>
                  <a:srgbClr val="000000"/>
                </a:solidFill>
                <a:effectLst/>
                <a:latin typeface="+mj-lt"/>
                <a:ea typeface="Times New Roman" panose="02020603050405020304" pitchFamily="18" charset="0"/>
              </a:rPr>
              <a:t>. </a:t>
            </a:r>
          </a:p>
          <a:p>
            <a:pPr marL="400050" indent="-285750">
              <a:buFont typeface="Arial" panose="020B0604020202020204" pitchFamily="34" charset="0"/>
              <a:buChar char="•"/>
            </a:pPr>
            <a:endParaRPr lang="en-US" sz="1600" b="0" dirty="0">
              <a:solidFill>
                <a:srgbClr val="000000"/>
              </a:solidFill>
              <a:effectLst/>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effectLst/>
                <a:latin typeface="+mj-lt"/>
                <a:ea typeface="Times New Roman" panose="02020603050405020304" pitchFamily="18" charset="0"/>
              </a:rPr>
              <a:t>61,069 observations and 20 variables (17 are nominal and 3 are metrical)</a:t>
            </a:r>
          </a:p>
          <a:p>
            <a:pPr marL="400050" indent="-285750">
              <a:buFont typeface="Arial" panose="020B0604020202020204" pitchFamily="34" charset="0"/>
              <a:buChar char="•"/>
            </a:pPr>
            <a:endParaRPr lang="en-US" sz="1600" b="0" dirty="0">
              <a:solidFill>
                <a:srgbClr val="000000"/>
              </a:solidFill>
              <a:latin typeface="+mj-lt"/>
              <a:ea typeface="Times New Roman" panose="02020603050405020304" pitchFamily="18" charset="0"/>
            </a:endParaRPr>
          </a:p>
          <a:p>
            <a:pPr marL="400050" indent="-285750">
              <a:buFont typeface="Arial" panose="020B0604020202020204" pitchFamily="34" charset="0"/>
              <a:buChar char="•"/>
            </a:pPr>
            <a:r>
              <a:rPr lang="en-US" sz="1600" b="0" dirty="0">
                <a:solidFill>
                  <a:srgbClr val="000000"/>
                </a:solidFill>
                <a:latin typeface="+mj-lt"/>
                <a:ea typeface="Times New Roman" panose="02020603050405020304" pitchFamily="18" charset="0"/>
              </a:rPr>
              <a:t>Contains information about different parts of a mushroom such as: cap (diameter, shape, surface type, color), gill (type of attachment, color, spacing), stem (heigh, width, root, surface type, color), habitat, season (summer, winter, fall, spring), etc. </a:t>
            </a:r>
          </a:p>
        </p:txBody>
      </p:sp>
      <p:sp>
        <p:nvSpPr>
          <p:cNvPr id="7" name="Google Shape;245;p30">
            <a:extLst>
              <a:ext uri="{FF2B5EF4-FFF2-40B4-BE49-F238E27FC236}">
                <a16:creationId xmlns:a16="http://schemas.microsoft.com/office/drawing/2014/main" id="{5810B205-2F1A-4593-AABA-CDE130400D2C}"/>
              </a:ext>
            </a:extLst>
          </p:cNvPr>
          <p:cNvSpPr txBox="1">
            <a:spLocks/>
          </p:cNvSpPr>
          <p:nvPr/>
        </p:nvSpPr>
        <p:spPr>
          <a:xfrm>
            <a:off x="721950" y="156759"/>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Data Source</a:t>
            </a:r>
          </a:p>
        </p:txBody>
      </p:sp>
      <p:pic>
        <p:nvPicPr>
          <p:cNvPr id="3" name="Picture 2">
            <a:extLst>
              <a:ext uri="{FF2B5EF4-FFF2-40B4-BE49-F238E27FC236}">
                <a16:creationId xmlns:a16="http://schemas.microsoft.com/office/drawing/2014/main" id="{F0714F1E-FA6A-68A8-9E91-A2EFA6C70754}"/>
              </a:ext>
            </a:extLst>
          </p:cNvPr>
          <p:cNvPicPr>
            <a:picLocks noChangeAspect="1"/>
          </p:cNvPicPr>
          <p:nvPr/>
        </p:nvPicPr>
        <p:blipFill>
          <a:blip r:embed="rId3"/>
          <a:stretch>
            <a:fillRect/>
          </a:stretch>
        </p:blipFill>
        <p:spPr>
          <a:xfrm>
            <a:off x="6035561" y="829941"/>
            <a:ext cx="2884188" cy="1084281"/>
          </a:xfrm>
          <a:prstGeom prst="rect">
            <a:avLst/>
          </a:prstGeom>
        </p:spPr>
      </p:pic>
    </p:spTree>
    <p:extLst>
      <p:ext uri="{BB962C8B-B14F-4D97-AF65-F5344CB8AC3E}">
        <p14:creationId xmlns:p14="http://schemas.microsoft.com/office/powerpoint/2010/main" val="2160081746"/>
      </p:ext>
    </p:extLst>
  </p:cSld>
  <p:clrMapOvr>
    <a:masterClrMapping/>
  </p:clrMapOvr>
  <mc:AlternateContent xmlns:mc="http://schemas.openxmlformats.org/markup-compatibility/2006" xmlns:p14="http://schemas.microsoft.com/office/powerpoint/2010/main">
    <mc:Choice Requires="p14">
      <p:transition spd="slow" p14:dur="2000" advTm="15753"/>
    </mc:Choice>
    <mc:Fallback xmlns="">
      <p:transition spd="slow" advTm="1575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 name="Google Shape;245;p30">
            <a:extLst>
              <a:ext uri="{FF2B5EF4-FFF2-40B4-BE49-F238E27FC236}">
                <a16:creationId xmlns:a16="http://schemas.microsoft.com/office/drawing/2014/main" id="{AF8F93E7-3FD3-4C2F-9467-76E2D15A4463}"/>
              </a:ext>
            </a:extLst>
          </p:cNvPr>
          <p:cNvSpPr txBox="1">
            <a:spLocks/>
          </p:cNvSpPr>
          <p:nvPr/>
        </p:nvSpPr>
        <p:spPr>
          <a:xfrm>
            <a:off x="657211" y="261534"/>
            <a:ext cx="7261286"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Exploratory Data Analysis</a:t>
            </a:r>
          </a:p>
        </p:txBody>
      </p:sp>
      <p:pic>
        <p:nvPicPr>
          <p:cNvPr id="3" name="Picture 2">
            <a:extLst>
              <a:ext uri="{FF2B5EF4-FFF2-40B4-BE49-F238E27FC236}">
                <a16:creationId xmlns:a16="http://schemas.microsoft.com/office/drawing/2014/main" id="{00E1C507-D7E4-03C4-1E0D-65AF3737CB9B}"/>
              </a:ext>
            </a:extLst>
          </p:cNvPr>
          <p:cNvPicPr>
            <a:picLocks noChangeAspect="1"/>
          </p:cNvPicPr>
          <p:nvPr/>
        </p:nvPicPr>
        <p:blipFill>
          <a:blip r:embed="rId3"/>
          <a:stretch>
            <a:fillRect/>
          </a:stretch>
        </p:blipFill>
        <p:spPr>
          <a:xfrm>
            <a:off x="6448654" y="1239372"/>
            <a:ext cx="2038635" cy="2095792"/>
          </a:xfrm>
          <a:prstGeom prst="rect">
            <a:avLst/>
          </a:prstGeom>
        </p:spPr>
      </p:pic>
      <p:sp>
        <p:nvSpPr>
          <p:cNvPr id="6" name="TextBox 5">
            <a:extLst>
              <a:ext uri="{FF2B5EF4-FFF2-40B4-BE49-F238E27FC236}">
                <a16:creationId xmlns:a16="http://schemas.microsoft.com/office/drawing/2014/main" id="{6EE77175-6078-287C-C92E-932AE59963EC}"/>
              </a:ext>
            </a:extLst>
          </p:cNvPr>
          <p:cNvSpPr txBox="1"/>
          <p:nvPr/>
        </p:nvSpPr>
        <p:spPr>
          <a:xfrm>
            <a:off x="6679004" y="931595"/>
            <a:ext cx="1239493" cy="307777"/>
          </a:xfrm>
          <a:prstGeom prst="rect">
            <a:avLst/>
          </a:prstGeom>
          <a:solidFill>
            <a:srgbClr val="92D050"/>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Class</a:t>
            </a:r>
          </a:p>
        </p:txBody>
      </p:sp>
      <p:sp>
        <p:nvSpPr>
          <p:cNvPr id="7" name="TextBox 6">
            <a:extLst>
              <a:ext uri="{FF2B5EF4-FFF2-40B4-BE49-F238E27FC236}">
                <a16:creationId xmlns:a16="http://schemas.microsoft.com/office/drawing/2014/main" id="{18593CFE-E250-6420-C2BC-D309AC9B72D7}"/>
              </a:ext>
            </a:extLst>
          </p:cNvPr>
          <p:cNvSpPr txBox="1"/>
          <p:nvPr/>
        </p:nvSpPr>
        <p:spPr>
          <a:xfrm>
            <a:off x="2464997" y="936821"/>
            <a:ext cx="1359668" cy="307777"/>
          </a:xfrm>
          <a:prstGeom prst="rect">
            <a:avLst/>
          </a:prstGeom>
          <a:solidFill>
            <a:srgbClr val="92D050"/>
          </a:solidFill>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a:t>Missing values</a:t>
            </a:r>
          </a:p>
        </p:txBody>
      </p:sp>
      <p:sp>
        <p:nvSpPr>
          <p:cNvPr id="13" name="TextBox 12">
            <a:extLst>
              <a:ext uri="{FF2B5EF4-FFF2-40B4-BE49-F238E27FC236}">
                <a16:creationId xmlns:a16="http://schemas.microsoft.com/office/drawing/2014/main" id="{DC373A29-793B-1FBB-3A91-66873A07CD70}"/>
              </a:ext>
            </a:extLst>
          </p:cNvPr>
          <p:cNvSpPr txBox="1"/>
          <p:nvPr/>
        </p:nvSpPr>
        <p:spPr>
          <a:xfrm>
            <a:off x="874168" y="3977181"/>
            <a:ext cx="7226658" cy="95410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mn-lt"/>
              </a:rPr>
              <a:t>10 variables had missing values</a:t>
            </a:r>
          </a:p>
          <a:p>
            <a:pPr marL="285750" indent="-285750">
              <a:buFont typeface="Arial" panose="020B0604020202020204" pitchFamily="34" charset="0"/>
              <a:buChar char="•"/>
            </a:pPr>
            <a:r>
              <a:rPr lang="en-US" dirty="0">
                <a:latin typeface="+mn-lt"/>
              </a:rPr>
              <a:t>Five variables had more than 70% missing values and had to be dropped</a:t>
            </a:r>
          </a:p>
          <a:p>
            <a:pPr marL="285750" indent="-285750">
              <a:buFont typeface="Arial" panose="020B0604020202020204" pitchFamily="34" charset="0"/>
              <a:buChar char="•"/>
            </a:pPr>
            <a:r>
              <a:rPr lang="en-US" dirty="0">
                <a:latin typeface="+mn-lt"/>
              </a:rPr>
              <a:t>Remaining missing values were imputed using the most frequent value in their respective columns</a:t>
            </a:r>
          </a:p>
          <a:p>
            <a:pPr marL="285750" indent="-285750">
              <a:buFontTx/>
              <a:buChar char="-"/>
            </a:pPr>
            <a:endParaRPr lang="en-US" dirty="0">
              <a:latin typeface="+mn-lt"/>
            </a:endParaRPr>
          </a:p>
        </p:txBody>
      </p:sp>
      <p:pic>
        <p:nvPicPr>
          <p:cNvPr id="15" name="Picture 14" descr="Icon&#10;&#10;Description automatically generated">
            <a:extLst>
              <a:ext uri="{FF2B5EF4-FFF2-40B4-BE49-F238E27FC236}">
                <a16:creationId xmlns:a16="http://schemas.microsoft.com/office/drawing/2014/main" id="{263EE263-46A0-0044-5DFF-72CB7CB2B65B}"/>
              </a:ext>
            </a:extLst>
          </p:cNvPr>
          <p:cNvPicPr>
            <a:picLocks noChangeAspect="1"/>
          </p:cNvPicPr>
          <p:nvPr/>
        </p:nvPicPr>
        <p:blipFill>
          <a:blip r:embed="rId4"/>
          <a:stretch>
            <a:fillRect/>
          </a:stretch>
        </p:blipFill>
        <p:spPr>
          <a:xfrm>
            <a:off x="989428" y="1437137"/>
            <a:ext cx="4858121" cy="2411236"/>
          </a:xfrm>
          <a:prstGeom prst="rect">
            <a:avLst/>
          </a:prstGeom>
        </p:spPr>
      </p:pic>
    </p:spTree>
    <p:extLst>
      <p:ext uri="{BB962C8B-B14F-4D97-AF65-F5344CB8AC3E}">
        <p14:creationId xmlns:p14="http://schemas.microsoft.com/office/powerpoint/2010/main" val="4256539098"/>
      </p:ext>
    </p:extLst>
  </p:cSld>
  <p:clrMapOvr>
    <a:masterClrMapping/>
  </p:clrMapOvr>
  <mc:AlternateContent xmlns:mc="http://schemas.openxmlformats.org/markup-compatibility/2006" xmlns:p14="http://schemas.microsoft.com/office/powerpoint/2010/main">
    <mc:Choice Requires="p14">
      <p:transition spd="slow" p14:dur="2000" advTm="17726"/>
    </mc:Choice>
    <mc:Fallback xmlns="">
      <p:transition spd="slow" advTm="177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 name="Google Shape;245;p30">
            <a:extLst>
              <a:ext uri="{FF2B5EF4-FFF2-40B4-BE49-F238E27FC236}">
                <a16:creationId xmlns:a16="http://schemas.microsoft.com/office/drawing/2014/main" id="{AF8F93E7-3FD3-4C2F-9467-76E2D15A4463}"/>
              </a:ext>
            </a:extLst>
          </p:cNvPr>
          <p:cNvSpPr txBox="1">
            <a:spLocks/>
          </p:cNvSpPr>
          <p:nvPr/>
        </p:nvSpPr>
        <p:spPr>
          <a:xfrm>
            <a:off x="546523" y="434464"/>
            <a:ext cx="7261286"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Garamond" panose="02020404030301010803" pitchFamily="18" charset="0"/>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r>
              <a:rPr lang="en-US" dirty="0"/>
              <a:t>Data Processing and Feature Engineering</a:t>
            </a:r>
          </a:p>
        </p:txBody>
      </p:sp>
      <p:sp>
        <p:nvSpPr>
          <p:cNvPr id="2" name="Rectangle: Rounded Corners 1">
            <a:extLst>
              <a:ext uri="{FF2B5EF4-FFF2-40B4-BE49-F238E27FC236}">
                <a16:creationId xmlns:a16="http://schemas.microsoft.com/office/drawing/2014/main" id="{D52CB9AC-FB86-B296-407E-FF8AB3DAE535}"/>
              </a:ext>
            </a:extLst>
          </p:cNvPr>
          <p:cNvSpPr/>
          <p:nvPr/>
        </p:nvSpPr>
        <p:spPr>
          <a:xfrm>
            <a:off x="676600" y="1241619"/>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Drop Columns with 70% or more missing values</a:t>
            </a:r>
          </a:p>
        </p:txBody>
      </p:sp>
      <p:sp>
        <p:nvSpPr>
          <p:cNvPr id="4" name="Rectangle: Rounded Corners 3">
            <a:extLst>
              <a:ext uri="{FF2B5EF4-FFF2-40B4-BE49-F238E27FC236}">
                <a16:creationId xmlns:a16="http://schemas.microsoft.com/office/drawing/2014/main" id="{847E0E3D-2F87-199A-2830-A10E4B0E9494}"/>
              </a:ext>
            </a:extLst>
          </p:cNvPr>
          <p:cNvSpPr/>
          <p:nvPr/>
        </p:nvSpPr>
        <p:spPr>
          <a:xfrm>
            <a:off x="3189613" y="1241619"/>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Outlier Detection using IQR method</a:t>
            </a:r>
          </a:p>
        </p:txBody>
      </p:sp>
      <p:sp>
        <p:nvSpPr>
          <p:cNvPr id="10" name="Rectangle: Rounded Corners 9">
            <a:extLst>
              <a:ext uri="{FF2B5EF4-FFF2-40B4-BE49-F238E27FC236}">
                <a16:creationId xmlns:a16="http://schemas.microsoft.com/office/drawing/2014/main" id="{2F2029CF-53E4-2D8C-0554-72696E984CBD}"/>
              </a:ext>
            </a:extLst>
          </p:cNvPr>
          <p:cNvSpPr/>
          <p:nvPr/>
        </p:nvSpPr>
        <p:spPr>
          <a:xfrm>
            <a:off x="3189614" y="3022742"/>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One Hot Encoding  Categorical Variables and Label Encoding Response Variable</a:t>
            </a:r>
          </a:p>
        </p:txBody>
      </p:sp>
      <p:sp>
        <p:nvSpPr>
          <p:cNvPr id="13" name="Rectangle: Rounded Corners 12">
            <a:extLst>
              <a:ext uri="{FF2B5EF4-FFF2-40B4-BE49-F238E27FC236}">
                <a16:creationId xmlns:a16="http://schemas.microsoft.com/office/drawing/2014/main" id="{C99E5850-F293-209A-8896-20891CCED514}"/>
              </a:ext>
            </a:extLst>
          </p:cNvPr>
          <p:cNvSpPr/>
          <p:nvPr/>
        </p:nvSpPr>
        <p:spPr>
          <a:xfrm>
            <a:off x="5647765" y="3017976"/>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Feature Selection using Shapley values (Random Forest as a model)</a:t>
            </a:r>
          </a:p>
        </p:txBody>
      </p:sp>
      <p:sp>
        <p:nvSpPr>
          <p:cNvPr id="35" name="Rectangle: Rounded Corners 34">
            <a:extLst>
              <a:ext uri="{FF2B5EF4-FFF2-40B4-BE49-F238E27FC236}">
                <a16:creationId xmlns:a16="http://schemas.microsoft.com/office/drawing/2014/main" id="{A4598BB0-350B-9C13-B093-2FD2585CF367}"/>
              </a:ext>
            </a:extLst>
          </p:cNvPr>
          <p:cNvSpPr/>
          <p:nvPr/>
        </p:nvSpPr>
        <p:spPr>
          <a:xfrm>
            <a:off x="5647764" y="1241619"/>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Outlier Removal</a:t>
            </a:r>
          </a:p>
        </p:txBody>
      </p:sp>
      <p:sp>
        <p:nvSpPr>
          <p:cNvPr id="36" name="Rectangle: Rounded Corners 35">
            <a:extLst>
              <a:ext uri="{FF2B5EF4-FFF2-40B4-BE49-F238E27FC236}">
                <a16:creationId xmlns:a16="http://schemas.microsoft.com/office/drawing/2014/main" id="{D17885DB-C700-8CFE-7AB5-AE71B7E9508D}"/>
              </a:ext>
            </a:extLst>
          </p:cNvPr>
          <p:cNvSpPr/>
          <p:nvPr/>
        </p:nvSpPr>
        <p:spPr>
          <a:xfrm>
            <a:off x="676600" y="3022742"/>
            <a:ext cx="2029968" cy="13350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EAEAEA"/>
                </a:solidFill>
              </a:rPr>
              <a:t>Missing value imputation using SimpleImputer() and most frequent value per column as strategy</a:t>
            </a:r>
          </a:p>
        </p:txBody>
      </p:sp>
      <p:cxnSp>
        <p:nvCxnSpPr>
          <p:cNvPr id="45" name="Straight Arrow Connector 44">
            <a:extLst>
              <a:ext uri="{FF2B5EF4-FFF2-40B4-BE49-F238E27FC236}">
                <a16:creationId xmlns:a16="http://schemas.microsoft.com/office/drawing/2014/main" id="{1B756C43-4AF5-53FF-A9E1-DE2DBF3EEF4E}"/>
              </a:ext>
            </a:extLst>
          </p:cNvPr>
          <p:cNvCxnSpPr>
            <a:cxnSpLocks/>
            <a:stCxn id="2" idx="3"/>
            <a:endCxn id="4" idx="1"/>
          </p:cNvCxnSpPr>
          <p:nvPr/>
        </p:nvCxnSpPr>
        <p:spPr>
          <a:xfrm>
            <a:off x="2706568" y="1909131"/>
            <a:ext cx="483045"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7" name="Straight Arrow Connector 46">
            <a:extLst>
              <a:ext uri="{FF2B5EF4-FFF2-40B4-BE49-F238E27FC236}">
                <a16:creationId xmlns:a16="http://schemas.microsoft.com/office/drawing/2014/main" id="{DE4219C3-E775-30CC-8307-0779367A7D38}"/>
              </a:ext>
            </a:extLst>
          </p:cNvPr>
          <p:cNvCxnSpPr>
            <a:cxnSpLocks/>
            <a:stCxn id="4" idx="3"/>
            <a:endCxn id="35" idx="1"/>
          </p:cNvCxnSpPr>
          <p:nvPr/>
        </p:nvCxnSpPr>
        <p:spPr>
          <a:xfrm>
            <a:off x="5219581" y="1909131"/>
            <a:ext cx="428183"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49" name="Connector: Elbow 48">
            <a:extLst>
              <a:ext uri="{FF2B5EF4-FFF2-40B4-BE49-F238E27FC236}">
                <a16:creationId xmlns:a16="http://schemas.microsoft.com/office/drawing/2014/main" id="{F81B56C2-414A-A845-EE9E-AD462D59B102}"/>
              </a:ext>
            </a:extLst>
          </p:cNvPr>
          <p:cNvCxnSpPr>
            <a:cxnSpLocks/>
            <a:stCxn id="35" idx="3"/>
            <a:endCxn id="36" idx="1"/>
          </p:cNvCxnSpPr>
          <p:nvPr/>
        </p:nvCxnSpPr>
        <p:spPr>
          <a:xfrm flipH="1">
            <a:off x="676600" y="1909131"/>
            <a:ext cx="7001132" cy="1781123"/>
          </a:xfrm>
          <a:prstGeom prst="bentConnector5">
            <a:avLst>
              <a:gd name="adj1" fmla="val -3265"/>
              <a:gd name="adj2" fmla="val 50000"/>
              <a:gd name="adj3" fmla="val 103265"/>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1" name="Straight Arrow Connector 50">
            <a:extLst>
              <a:ext uri="{FF2B5EF4-FFF2-40B4-BE49-F238E27FC236}">
                <a16:creationId xmlns:a16="http://schemas.microsoft.com/office/drawing/2014/main" id="{592F88EF-84E7-48AE-4A50-6A5608665A76}"/>
              </a:ext>
            </a:extLst>
          </p:cNvPr>
          <p:cNvCxnSpPr>
            <a:cxnSpLocks/>
            <a:stCxn id="36" idx="3"/>
            <a:endCxn id="10" idx="1"/>
          </p:cNvCxnSpPr>
          <p:nvPr/>
        </p:nvCxnSpPr>
        <p:spPr>
          <a:xfrm>
            <a:off x="2706568" y="3690254"/>
            <a:ext cx="483046" cy="0"/>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49AA05A7-BD5F-47AD-5CF6-04177F853E48}"/>
              </a:ext>
            </a:extLst>
          </p:cNvPr>
          <p:cNvCxnSpPr>
            <a:cxnSpLocks/>
            <a:stCxn id="10" idx="3"/>
            <a:endCxn id="13" idx="1"/>
          </p:cNvCxnSpPr>
          <p:nvPr/>
        </p:nvCxnSpPr>
        <p:spPr>
          <a:xfrm flipV="1">
            <a:off x="5219582" y="3685488"/>
            <a:ext cx="428183" cy="4766"/>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93515541"/>
      </p:ext>
    </p:extLst>
  </p:cSld>
  <p:clrMapOvr>
    <a:masterClrMapping/>
  </p:clrMapOvr>
  <mc:AlternateContent xmlns:mc="http://schemas.openxmlformats.org/markup-compatibility/2006" xmlns:p14="http://schemas.microsoft.com/office/powerpoint/2010/main">
    <mc:Choice Requires="p14">
      <p:transition spd="slow" p14:dur="2000" advTm="17726"/>
    </mc:Choice>
    <mc:Fallback xmlns="">
      <p:transition spd="slow" advTm="17726"/>
    </mc:Fallback>
  </mc:AlternateContent>
</p:sld>
</file>

<file path=ppt/theme/theme1.xml><?xml version="1.0" encoding="utf-8"?>
<a:theme xmlns:a="http://schemas.openxmlformats.org/drawingml/2006/main" name="Energy Company Meeting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70E4E570133540A2B0EF3F42BDF561" ma:contentTypeVersion="8" ma:contentTypeDescription="Create a new document." ma:contentTypeScope="" ma:versionID="97b2ad12611251ce7ca11c59e642e784">
  <xsd:schema xmlns:xsd="http://www.w3.org/2001/XMLSchema" xmlns:xs="http://www.w3.org/2001/XMLSchema" xmlns:p="http://schemas.microsoft.com/office/2006/metadata/properties" xmlns:ns2="0eb90a7d-9cea-48c8-9806-b8ff3ba0b616" xmlns:ns3="936bd590-7c7e-449b-b41d-722debd5c071" targetNamespace="http://schemas.microsoft.com/office/2006/metadata/properties" ma:root="true" ma:fieldsID="4954384e841ea629dba01117573e7a49" ns2:_="" ns3:_="">
    <xsd:import namespace="0eb90a7d-9cea-48c8-9806-b8ff3ba0b616"/>
    <xsd:import namespace="936bd590-7c7e-449b-b41d-722debd5c07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90a7d-9cea-48c8-9806-b8ff3ba0b6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6bd590-7c7e-449b-b41d-722debd5c07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8c47d5a-9bc1-41fd-802c-883da36d3acd}" ma:internalName="TaxCatchAll" ma:showField="CatchAllData" ma:web="936bd590-7c7e-449b-b41d-722debd5c0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36bd590-7c7e-449b-b41d-722debd5c071" xsi:nil="true"/>
    <lcf76f155ced4ddcb4097134ff3c332f xmlns="0eb90a7d-9cea-48c8-9806-b8ff3ba0b6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B84827-ADD1-441A-9129-9F0ADC239E3F}">
  <ds:schemaRefs>
    <ds:schemaRef ds:uri="0eb90a7d-9cea-48c8-9806-b8ff3ba0b616"/>
    <ds:schemaRef ds:uri="936bd590-7c7e-449b-b41d-722debd5c0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7AE81A-0AD7-4254-8AFA-9B8E48A60755}">
  <ds:schemaRefs>
    <ds:schemaRef ds:uri="http://schemas.microsoft.com/sharepoint/v3/contenttype/forms"/>
  </ds:schemaRefs>
</ds:datastoreItem>
</file>

<file path=customXml/itemProps3.xml><?xml version="1.0" encoding="utf-8"?>
<ds:datastoreItem xmlns:ds="http://schemas.openxmlformats.org/officeDocument/2006/customXml" ds:itemID="{16130989-366C-4706-868D-2F081ECC5FBD}">
  <ds:schemaRefs>
    <ds:schemaRef ds:uri="http://schemas.microsoft.com/office/infopath/2007/PartnerControls"/>
    <ds:schemaRef ds:uri="http://www.w3.org/XML/1998/namespace"/>
    <ds:schemaRef ds:uri="936bd590-7c7e-449b-b41d-722debd5c071"/>
    <ds:schemaRef ds:uri="http://schemas.microsoft.com/office/2006/documentManagement/types"/>
    <ds:schemaRef ds:uri="http://purl.org/dc/elements/1.1/"/>
    <ds:schemaRef ds:uri="http://schemas.openxmlformats.org/package/2006/metadata/core-properties"/>
    <ds:schemaRef ds:uri="0eb90a7d-9cea-48c8-9806-b8ff3ba0b616"/>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13123</TotalTime>
  <Words>1578</Words>
  <Application>Microsoft Office PowerPoint</Application>
  <PresentationFormat>On-screen Show (16:9)</PresentationFormat>
  <Paragraphs>311</Paragraphs>
  <Slides>22</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Source Sans Pro</vt:lpstr>
      <vt:lpstr>Encode Sans</vt:lpstr>
      <vt:lpstr>Courier New</vt:lpstr>
      <vt:lpstr>Cambria Math</vt:lpstr>
      <vt:lpstr>Roboto</vt:lpstr>
      <vt:lpstr>Garamond</vt:lpstr>
      <vt:lpstr>Arial</vt:lpstr>
      <vt:lpstr>Wingdings</vt:lpstr>
      <vt:lpstr>Energy Company Meeting by Slidesgo</vt:lpstr>
      <vt:lpstr>Mushroom Edibility Prediction</vt:lpstr>
      <vt:lpstr>Table of content</vt:lpstr>
      <vt:lpstr>Background </vt:lpstr>
      <vt:lpstr>Problem Statement</vt:lpstr>
      <vt:lpstr>Anatomy of a mushroom</vt:lpstr>
      <vt:lpstr>Anatomy of a mushroom—cont. </vt:lpstr>
      <vt:lpstr>PowerPoint Presentation</vt:lpstr>
      <vt:lpstr>PowerPoint Presentation</vt:lpstr>
      <vt:lpstr>PowerPoint Presentation</vt:lpstr>
      <vt:lpstr>PowerPoint Presentation</vt:lpstr>
      <vt:lpstr>PowerPoint Presentation</vt:lpstr>
      <vt:lpstr>PowerPoint Presentation</vt:lpstr>
      <vt:lpstr>Linear Discriminant Analysis (LDA)</vt:lpstr>
      <vt:lpstr>Support Vector Machine (SVM)</vt:lpstr>
      <vt:lpstr>Random Forest</vt:lpstr>
      <vt:lpstr>Results: Full dataset</vt:lpstr>
      <vt:lpstr>Results: Subset dataset (Shapley features)</vt:lpstr>
      <vt:lpstr>Results: Full dataset without outliers</vt:lpstr>
      <vt:lpstr>Results: Subset dataset without outliers</vt:lpstr>
      <vt:lpstr>Conclusions</vt:lpstr>
      <vt:lpstr>Conclusions—cont.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 Edibility Prediction</dc:title>
  <dc:creator>Siham</dc:creator>
  <cp:lastModifiedBy>Elmali, Siham</cp:lastModifiedBy>
  <cp:revision>5</cp:revision>
  <dcterms:modified xsi:type="dcterms:W3CDTF">2023-02-04T19:12:28Z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0x0101005470E4E570133540A2B0EF3F42BDF561</vt:lpwstr>
  </property>
  <property fmtid="{D5CDD505-2E9C-101B-9397-08002B2CF9AE}" pid="3" name="MediaServiceImageTags">
    <vt:lpwstr/>
  </property>
</Properties>
</file>